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738938" cy="98726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2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618" y="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94860-9A8F-4E26-A328-C517B790D4B2}" type="datetimeFigureOut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5DE15-C059-41BC-BD6C-EA1FA80DA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6590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94860-9A8F-4E26-A328-C517B790D4B2}" type="datetimeFigureOut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5DE15-C059-41BC-BD6C-EA1FA80DA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6225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94860-9A8F-4E26-A328-C517B790D4B2}" type="datetimeFigureOut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5DE15-C059-41BC-BD6C-EA1FA80DA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314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94860-9A8F-4E26-A328-C517B790D4B2}" type="datetimeFigureOut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5DE15-C059-41BC-BD6C-EA1FA80DA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8347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94860-9A8F-4E26-A328-C517B790D4B2}" type="datetimeFigureOut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5DE15-C059-41BC-BD6C-EA1FA80DA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1122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94860-9A8F-4E26-A328-C517B790D4B2}" type="datetimeFigureOut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5DE15-C059-41BC-BD6C-EA1FA80DA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673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94860-9A8F-4E26-A328-C517B790D4B2}" type="datetimeFigureOut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5DE15-C059-41BC-BD6C-EA1FA80DA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851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94860-9A8F-4E26-A328-C517B790D4B2}" type="datetimeFigureOut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5DE15-C059-41BC-BD6C-EA1FA80DA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8073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94860-9A8F-4E26-A328-C517B790D4B2}" type="datetimeFigureOut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5DE15-C059-41BC-BD6C-EA1FA80DA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4577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94860-9A8F-4E26-A328-C517B790D4B2}" type="datetimeFigureOut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5DE15-C059-41BC-BD6C-EA1FA80DA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548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94860-9A8F-4E26-A328-C517B790D4B2}" type="datetimeFigureOut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5DE15-C059-41BC-BD6C-EA1FA80DA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0485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94860-9A8F-4E26-A328-C517B790D4B2}" type="datetimeFigureOut">
              <a:rPr kumimoji="1" lang="ja-JP" altLang="en-US" smtClean="0"/>
              <a:t>2023/12/14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5DE15-C059-41BC-BD6C-EA1FA80DA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700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182910" y="165389"/>
            <a:ext cx="60754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/>
              <a:t>山都町</a:t>
            </a:r>
            <a:r>
              <a:rPr lang="ja-JP" altLang="en-US" sz="1400" dirty="0"/>
              <a:t>で</a:t>
            </a:r>
            <a:r>
              <a:rPr lang="ja-JP" altLang="en-US" sz="1400" dirty="0" smtClean="0"/>
              <a:t>は緊急通報装置の委託業者を</a:t>
            </a:r>
            <a:r>
              <a:rPr lang="en-US" altLang="ja-JP" sz="1400" dirty="0"/>
              <a:t>2</a:t>
            </a:r>
            <a:r>
              <a:rPr lang="ja-JP" altLang="en-US" sz="1400" dirty="0"/>
              <a:t>社</a:t>
            </a:r>
            <a:r>
              <a:rPr lang="ja-JP" altLang="en-US" sz="1400" dirty="0" smtClean="0"/>
              <a:t>選定しています。</a:t>
            </a:r>
            <a:endParaRPr lang="en-US" altLang="ja-JP" sz="1400" dirty="0" smtClean="0"/>
          </a:p>
          <a:p>
            <a:r>
              <a:rPr lang="ja-JP" altLang="en-US" sz="1400" dirty="0" smtClean="0"/>
              <a:t>利用者の方々にはお好きな方を選んでいただく形となります。</a:t>
            </a:r>
          </a:p>
        </p:txBody>
      </p: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0017065"/>
              </p:ext>
            </p:extLst>
          </p:nvPr>
        </p:nvGraphicFramePr>
        <p:xfrm>
          <a:off x="182910" y="784091"/>
          <a:ext cx="9368866" cy="14347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2199"/>
                <a:gridCol w="2856436"/>
                <a:gridCol w="1941875"/>
                <a:gridCol w="3708356"/>
              </a:tblGrid>
              <a:tr h="13652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立山科学株式会社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200" dirty="0" smtClean="0"/>
                        <a:t>・本社：富山県富山市下番</a:t>
                      </a:r>
                      <a:r>
                        <a:rPr kumimoji="1" lang="en-US" altLang="ja-JP" sz="1200" dirty="0" smtClean="0"/>
                        <a:t>14</a:t>
                      </a:r>
                      <a:r>
                        <a:rPr kumimoji="1" lang="ja-JP" altLang="en-US" sz="1200" dirty="0" smtClean="0"/>
                        <a:t>番地</a:t>
                      </a:r>
                      <a:endParaRPr kumimoji="1" lang="en-US" altLang="ja-JP" sz="1200" dirty="0" smtClean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ja-JP" altLang="en-US" sz="1200" dirty="0" smtClean="0"/>
                        <a:t>・機器取付：山都町内の会社</a:t>
                      </a:r>
                      <a:endParaRPr lang="en-US" altLang="ja-JP" sz="1200" dirty="0" smtClean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200" dirty="0" smtClean="0"/>
                        <a:t>・機器：固定電話への据付</a:t>
                      </a:r>
                      <a:endParaRPr kumimoji="1" lang="en-US" altLang="ja-JP" sz="1200" dirty="0" smtClean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ja-JP" altLang="en-US" sz="1200" dirty="0" smtClean="0"/>
                        <a:t>・山都町内で約</a:t>
                      </a:r>
                      <a:r>
                        <a:rPr lang="en-US" altLang="ja-JP" sz="1200" smtClean="0"/>
                        <a:t>120</a:t>
                      </a:r>
                      <a:r>
                        <a:rPr lang="ja-JP" altLang="en-US" sz="1200" smtClean="0"/>
                        <a:t>名</a:t>
                      </a:r>
                      <a:r>
                        <a:rPr lang="ja-JP" altLang="en-US" sz="1200" dirty="0" smtClean="0"/>
                        <a:t>の利用者がいます</a:t>
                      </a:r>
                      <a:endParaRPr lang="en-US" altLang="ja-JP" sz="1200" dirty="0" smtClean="0"/>
                    </a:p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・</a:t>
                      </a:r>
                      <a:r>
                        <a:rPr lang="ja-JP" altLang="ja-JP" sz="1200" kern="100" dirty="0" smtClean="0">
                          <a:effectLst/>
                        </a:rPr>
                        <a:t>緊急通報装置本体</a:t>
                      </a:r>
                      <a:endParaRPr lang="en-US" altLang="ja-JP" sz="1200" kern="100" dirty="0" smtClean="0">
                        <a:effectLst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 smtClean="0">
                          <a:effectLst/>
                        </a:rPr>
                        <a:t>・</a:t>
                      </a:r>
                      <a:r>
                        <a:rPr lang="ja-JP" altLang="ja-JP" sz="1200" kern="100" dirty="0" smtClean="0">
                          <a:effectLst/>
                        </a:rPr>
                        <a:t>ペンダント型リモコン</a:t>
                      </a:r>
                      <a:endParaRPr lang="en-US" altLang="ja-JP" sz="1200" kern="100" dirty="0" smtClean="0">
                        <a:effectLst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 smtClean="0">
                          <a:effectLst/>
                        </a:rPr>
                        <a:t>・</a:t>
                      </a:r>
                      <a:r>
                        <a:rPr lang="ja-JP" altLang="ja-JP" sz="1200" kern="100" dirty="0" smtClean="0">
                          <a:effectLst/>
                        </a:rPr>
                        <a:t>安否センサー</a:t>
                      </a:r>
                      <a:r>
                        <a:rPr lang="ja-JP" altLang="en-US" sz="1200" kern="100" dirty="0" smtClean="0">
                          <a:effectLst/>
                        </a:rPr>
                        <a:t>（３カ所）</a:t>
                      </a:r>
                      <a:endParaRPr lang="en-US" altLang="ja-JP" sz="1200" kern="100" dirty="0" smtClean="0">
                        <a:effectLst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 smtClean="0">
                          <a:effectLst/>
                        </a:rPr>
                        <a:t>・</a:t>
                      </a:r>
                      <a:r>
                        <a:rPr lang="ja-JP" altLang="ja-JP" sz="1200" kern="100" dirty="0" smtClean="0">
                          <a:effectLst/>
                        </a:rPr>
                        <a:t>火災報知機</a:t>
                      </a:r>
                      <a:endParaRPr lang="en-US" altLang="ja-JP" sz="1200" kern="100" dirty="0" smtClean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・お元気コール</a:t>
                      </a:r>
                      <a:endParaRPr kumimoji="1" lang="en-US" altLang="ja-JP" sz="1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kern="100" dirty="0" smtClean="0">
                          <a:effectLst/>
                        </a:rPr>
                        <a:t>毎月</a:t>
                      </a:r>
                      <a:r>
                        <a:rPr lang="en-US" altLang="ja-JP" sz="1200" b="1" kern="100" dirty="0" smtClean="0">
                          <a:effectLst/>
                        </a:rPr>
                        <a:t>1</a:t>
                      </a:r>
                      <a:r>
                        <a:rPr lang="ja-JP" altLang="en-US" sz="1200" b="1" kern="100" dirty="0" smtClean="0">
                          <a:effectLst/>
                        </a:rPr>
                        <a:t>回</a:t>
                      </a:r>
                      <a:r>
                        <a:rPr lang="ja-JP" altLang="ja-JP" sz="1200" kern="100" dirty="0" smtClean="0">
                          <a:effectLst/>
                        </a:rPr>
                        <a:t>コールセンターから、ご利用者宅に電話をし、ご様子の確認を行います。</a:t>
                      </a:r>
                      <a:endParaRPr lang="en-US" altLang="ja-JP" sz="1200" kern="1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kern="1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kern="100" dirty="0" smtClean="0">
                          <a:effectLst/>
                        </a:rPr>
                        <a:t>・火災通報サービス</a:t>
                      </a:r>
                      <a:endParaRPr kumimoji="1" lang="en-US" altLang="ja-JP" sz="1200" kern="1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kern="100" dirty="0" smtClean="0">
                          <a:effectLst/>
                        </a:rPr>
                        <a:t>音でお知らせし、自動的にコールセンターにつながり、状況に応じて消防車の手配をします。</a:t>
                      </a:r>
                      <a:endParaRPr kumimoji="1" lang="ja-JP" alt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620121"/>
              </p:ext>
            </p:extLst>
          </p:nvPr>
        </p:nvGraphicFramePr>
        <p:xfrm>
          <a:off x="182910" y="2346656"/>
          <a:ext cx="9368866" cy="41534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2199"/>
                <a:gridCol w="2856436"/>
                <a:gridCol w="1941875"/>
                <a:gridCol w="3708356"/>
              </a:tblGrid>
              <a:tr h="1353499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株式会社キューネット</a:t>
                      </a:r>
                      <a:endParaRPr kumimoji="1" lang="ja-JP" altLang="en-US" sz="1200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200" dirty="0" smtClean="0"/>
                        <a:t>・本社：熊本県熊本市中央区帯山</a:t>
                      </a:r>
                      <a:r>
                        <a:rPr kumimoji="1" lang="en-US" altLang="ja-JP" sz="1200" dirty="0" smtClean="0"/>
                        <a:t>4-18-1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200" dirty="0" smtClean="0"/>
                        <a:t>・機器取付：キューネットの職員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200" dirty="0" smtClean="0"/>
                        <a:t>・機器：固定電話への据付</a:t>
                      </a:r>
                      <a:endParaRPr kumimoji="1" lang="en-US" altLang="ja-JP" sz="1200" dirty="0" smtClean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200" dirty="0" smtClean="0"/>
                        <a:t>　　　　または携帯</a:t>
                      </a:r>
                      <a:r>
                        <a:rPr kumimoji="1" lang="ja-JP" altLang="en-US" sz="1200" dirty="0" smtClean="0"/>
                        <a:t>端末（</a:t>
                      </a:r>
                      <a:r>
                        <a:rPr kumimoji="1" lang="ja-JP" altLang="en-US" sz="1050" dirty="0" smtClean="0"/>
                        <a:t>固定電話が無い方）</a:t>
                      </a:r>
                      <a:endParaRPr kumimoji="1" lang="en-US" altLang="ja-JP" sz="1050" dirty="0" smtClean="0"/>
                    </a:p>
                    <a:p>
                      <a:pPr>
                        <a:lnSpc>
                          <a:spcPct val="150000"/>
                        </a:lnSpc>
                      </a:pPr>
                      <a:endParaRPr kumimoji="1" lang="ja-JP" altLang="en-US" sz="1200" dirty="0" smtClean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200" dirty="0" smtClean="0"/>
                        <a:t>・</a:t>
                      </a:r>
                      <a:r>
                        <a:rPr kumimoji="1" lang="ja-JP" altLang="en-US" sz="1200" dirty="0" smtClean="0"/>
                        <a:t>駆け付け：緊急時にキューネットの職員の駆けつけが可能</a:t>
                      </a:r>
                      <a:endParaRPr kumimoji="1" lang="en-US" altLang="ja-JP" sz="1200" dirty="0" smtClean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en-US" altLang="ja-JP" sz="1200" dirty="0" smtClean="0"/>
                        <a:t>※</a:t>
                      </a:r>
                      <a:r>
                        <a:rPr kumimoji="1" lang="ja-JP" altLang="en-US" sz="1200" dirty="0" smtClean="0"/>
                        <a:t>本庁より自動車で</a:t>
                      </a:r>
                      <a:r>
                        <a:rPr kumimoji="1" lang="en-US" altLang="ja-JP" sz="1200" dirty="0" smtClean="0"/>
                        <a:t>20</a:t>
                      </a:r>
                      <a:r>
                        <a:rPr kumimoji="1" lang="ja-JP" altLang="en-US" sz="1200" dirty="0" smtClean="0"/>
                        <a:t>分以内の一部地域に限られます。</a:t>
                      </a:r>
                    </a:p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・</a:t>
                      </a:r>
                      <a:r>
                        <a:rPr lang="ja-JP" altLang="ja-JP" sz="1200" kern="100" dirty="0" smtClean="0">
                          <a:effectLst/>
                        </a:rPr>
                        <a:t>緊急通報装置本体</a:t>
                      </a:r>
                      <a:endParaRPr lang="en-US" altLang="ja-JP" sz="1200" kern="100" dirty="0" smtClean="0">
                        <a:effectLst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 smtClean="0">
                          <a:effectLst/>
                        </a:rPr>
                        <a:t>・</a:t>
                      </a:r>
                      <a:r>
                        <a:rPr lang="ja-JP" altLang="ja-JP" sz="1200" kern="100" dirty="0" smtClean="0">
                          <a:effectLst/>
                        </a:rPr>
                        <a:t>ペンダント型リモコン</a:t>
                      </a:r>
                      <a:endParaRPr lang="en-US" altLang="ja-JP" sz="1200" kern="100" dirty="0" smtClean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・お元気コール</a:t>
                      </a:r>
                      <a:endParaRPr kumimoji="1" lang="en-US" altLang="ja-JP" sz="1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kern="100" dirty="0" smtClean="0">
                          <a:effectLst/>
                        </a:rPr>
                        <a:t>毎月</a:t>
                      </a:r>
                      <a:r>
                        <a:rPr lang="en-US" altLang="ja-JP" sz="1200" b="1" kern="100" dirty="0" smtClean="0">
                          <a:effectLst/>
                        </a:rPr>
                        <a:t>1</a:t>
                      </a:r>
                      <a:r>
                        <a:rPr lang="ja-JP" altLang="en-US" sz="1200" b="1" kern="100" dirty="0" smtClean="0">
                          <a:effectLst/>
                        </a:rPr>
                        <a:t>回</a:t>
                      </a:r>
                      <a:r>
                        <a:rPr lang="ja-JP" altLang="ja-JP" sz="1200" kern="100" dirty="0" smtClean="0">
                          <a:effectLst/>
                        </a:rPr>
                        <a:t>コールセンターから、ご利用者宅に電話をし、ご様子の確認を行います。</a:t>
                      </a:r>
                      <a:endParaRPr lang="en-US" altLang="ja-JP" sz="1200" kern="1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kern="1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kern="100" dirty="0" smtClean="0">
                          <a:effectLst/>
                        </a:rPr>
                        <a:t>・通報テスト</a:t>
                      </a:r>
                      <a:endParaRPr kumimoji="1" lang="en-US" altLang="ja-JP" sz="1200" kern="1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00" dirty="0" smtClean="0">
                          <a:effectLst/>
                        </a:rPr>
                        <a:t>4</a:t>
                      </a:r>
                      <a:r>
                        <a:rPr kumimoji="1" lang="ja-JP" altLang="en-US" sz="1200" kern="100" dirty="0" smtClean="0">
                          <a:effectLst/>
                        </a:rPr>
                        <a:t>～</a:t>
                      </a:r>
                      <a:r>
                        <a:rPr kumimoji="1" lang="en-US" altLang="ja-JP" sz="1200" kern="100" dirty="0" smtClean="0">
                          <a:effectLst/>
                        </a:rPr>
                        <a:t>9</a:t>
                      </a:r>
                      <a:r>
                        <a:rPr kumimoji="1" lang="ja-JP" altLang="en-US" sz="1200" kern="100" dirty="0" smtClean="0">
                          <a:effectLst/>
                        </a:rPr>
                        <a:t>月に</a:t>
                      </a:r>
                      <a:r>
                        <a:rPr kumimoji="1" lang="en-US" altLang="ja-JP" sz="1200" kern="100" dirty="0" smtClean="0">
                          <a:effectLst/>
                        </a:rPr>
                        <a:t>1</a:t>
                      </a:r>
                      <a:r>
                        <a:rPr kumimoji="1" lang="ja-JP" altLang="en-US" sz="1200" kern="100" dirty="0" smtClean="0">
                          <a:effectLst/>
                        </a:rPr>
                        <a:t>回、</a:t>
                      </a:r>
                      <a:r>
                        <a:rPr kumimoji="1" lang="en-US" altLang="ja-JP" sz="1200" kern="100" dirty="0" smtClean="0">
                          <a:effectLst/>
                        </a:rPr>
                        <a:t>10</a:t>
                      </a:r>
                      <a:r>
                        <a:rPr kumimoji="1" lang="ja-JP" altLang="en-US" sz="1200" kern="100" dirty="0" smtClean="0">
                          <a:effectLst/>
                        </a:rPr>
                        <a:t>～</a:t>
                      </a:r>
                      <a:r>
                        <a:rPr kumimoji="1" lang="en-US" altLang="ja-JP" sz="1200" kern="100" dirty="0" smtClean="0">
                          <a:effectLst/>
                        </a:rPr>
                        <a:t>3</a:t>
                      </a:r>
                      <a:r>
                        <a:rPr kumimoji="1" lang="ja-JP" altLang="en-US" sz="1200" kern="100" dirty="0" smtClean="0">
                          <a:effectLst/>
                        </a:rPr>
                        <a:t>月に</a:t>
                      </a:r>
                      <a:r>
                        <a:rPr kumimoji="1" lang="en-US" altLang="ja-JP" sz="1200" kern="100" dirty="0" smtClean="0">
                          <a:effectLst/>
                        </a:rPr>
                        <a:t>1</a:t>
                      </a:r>
                      <a:r>
                        <a:rPr kumimoji="1" lang="ja-JP" altLang="en-US" sz="1200" kern="100" dirty="0" smtClean="0">
                          <a:effectLst/>
                        </a:rPr>
                        <a:t>回通報テストを実施します。</a:t>
                      </a:r>
                      <a:endParaRPr kumimoji="1" lang="en-US" altLang="ja-JP" sz="1200" kern="100" dirty="0" smtClean="0">
                        <a:effectLst/>
                      </a:endParaRPr>
                    </a:p>
                  </a:txBody>
                  <a:tcPr/>
                </a:tc>
              </a:tr>
              <a:tr h="136526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kumimoji="1" lang="en-US" altLang="ja-JP" sz="1200" dirty="0" smtClean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200" dirty="0" smtClean="0"/>
                        <a:t>・</a:t>
                      </a:r>
                      <a:r>
                        <a:rPr kumimoji="1" lang="ja-JP" altLang="en-US" sz="1200" dirty="0" smtClean="0"/>
                        <a:t>携帯型通報装置</a:t>
                      </a:r>
                      <a:endParaRPr kumimoji="1" lang="en-US" altLang="ja-JP" sz="1200" dirty="0" smtClean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200" dirty="0" smtClean="0"/>
                        <a:t>　</a:t>
                      </a:r>
                      <a:r>
                        <a:rPr kumimoji="1" lang="en-US" altLang="ja-JP" sz="1200" dirty="0" smtClean="0"/>
                        <a:t>(</a:t>
                      </a:r>
                      <a:r>
                        <a:rPr kumimoji="1" lang="ja-JP" altLang="en-US" sz="1200" dirty="0" smtClean="0"/>
                        <a:t>ドコモまたはソフトバンク</a:t>
                      </a:r>
                      <a:r>
                        <a:rPr kumimoji="1" lang="en-US" altLang="ja-JP" sz="1200" dirty="0" smtClean="0"/>
                        <a:t>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・お元気コール</a:t>
                      </a:r>
                      <a:endParaRPr kumimoji="1" lang="en-US" altLang="ja-JP" sz="1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kern="100" dirty="0" smtClean="0">
                          <a:effectLst/>
                        </a:rPr>
                        <a:t>毎月</a:t>
                      </a:r>
                      <a:r>
                        <a:rPr lang="en-US" altLang="ja-JP" sz="1200" b="1" kern="100" dirty="0" smtClean="0">
                          <a:effectLst/>
                        </a:rPr>
                        <a:t>1</a:t>
                      </a:r>
                      <a:r>
                        <a:rPr lang="ja-JP" altLang="en-US" sz="1200" b="1" kern="100" dirty="0" smtClean="0">
                          <a:effectLst/>
                        </a:rPr>
                        <a:t>回</a:t>
                      </a:r>
                      <a:r>
                        <a:rPr lang="ja-JP" altLang="ja-JP" sz="1200" kern="100" dirty="0" smtClean="0">
                          <a:effectLst/>
                        </a:rPr>
                        <a:t>コールセンターから、ご利用者宅に電話をし、ご様子の確認を行います。</a:t>
                      </a:r>
                      <a:endParaRPr lang="en-US" altLang="ja-JP" sz="1200" kern="1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/>
                    </a:p>
                  </a:txBody>
                  <a:tcPr/>
                </a:tc>
              </a:tr>
              <a:tr h="136526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altLang="ja-JP" sz="1200" kern="100" dirty="0" smtClean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</a:rPr>
                        <a:t>・</a:t>
                      </a:r>
                      <a:r>
                        <a:rPr lang="ja-JP" altLang="ja-JP" sz="1200" kern="100" dirty="0" smtClean="0">
                          <a:effectLst/>
                        </a:rPr>
                        <a:t>緊急通報装置本体</a:t>
                      </a:r>
                      <a:endParaRPr lang="en-US" altLang="ja-JP" sz="1200" kern="100" dirty="0" smtClean="0">
                        <a:effectLst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 smtClean="0">
                          <a:effectLst/>
                        </a:rPr>
                        <a:t>・</a:t>
                      </a:r>
                      <a:r>
                        <a:rPr lang="ja-JP" altLang="ja-JP" sz="1200" kern="100" dirty="0" smtClean="0">
                          <a:effectLst/>
                        </a:rPr>
                        <a:t>ペンダント型リモコン</a:t>
                      </a:r>
                      <a:endParaRPr lang="en-US" altLang="ja-JP" sz="1200" kern="100" dirty="0" smtClean="0">
                        <a:effectLst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 smtClean="0">
                          <a:effectLst/>
                        </a:rPr>
                        <a:t>・人感センサー（１か所）</a:t>
                      </a:r>
                      <a:endParaRPr lang="en-US" altLang="ja-JP" sz="1200" kern="100" dirty="0" smtClean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・お元気コール</a:t>
                      </a:r>
                      <a:endParaRPr kumimoji="1" lang="en-US" altLang="ja-JP" sz="1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kern="100" dirty="0" smtClean="0">
                          <a:effectLst/>
                        </a:rPr>
                        <a:t>年</a:t>
                      </a:r>
                      <a:r>
                        <a:rPr lang="en-US" altLang="ja-JP" sz="1200" b="1" kern="100" dirty="0" smtClean="0">
                          <a:effectLst/>
                        </a:rPr>
                        <a:t>2</a:t>
                      </a:r>
                      <a:r>
                        <a:rPr lang="ja-JP" altLang="en-US" sz="1200" b="1" kern="100" dirty="0" smtClean="0">
                          <a:effectLst/>
                        </a:rPr>
                        <a:t>回</a:t>
                      </a:r>
                      <a:r>
                        <a:rPr lang="ja-JP" altLang="ja-JP" sz="1200" kern="100" dirty="0" smtClean="0">
                          <a:effectLst/>
                        </a:rPr>
                        <a:t>コールセンターから、ご利用者宅に電話をし、ご様子の確認を行います。</a:t>
                      </a:r>
                      <a:endParaRPr lang="en-US" altLang="ja-JP" sz="1200" kern="1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kern="1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kern="100" dirty="0" smtClean="0">
                          <a:effectLst/>
                        </a:rPr>
                        <a:t>・通報テスト</a:t>
                      </a:r>
                      <a:endParaRPr kumimoji="1" lang="en-US" altLang="ja-JP" sz="1200" kern="1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00" dirty="0" smtClean="0">
                          <a:effectLst/>
                        </a:rPr>
                        <a:t>4</a:t>
                      </a:r>
                      <a:r>
                        <a:rPr kumimoji="1" lang="ja-JP" altLang="en-US" sz="1200" kern="100" dirty="0" smtClean="0">
                          <a:effectLst/>
                        </a:rPr>
                        <a:t>～</a:t>
                      </a:r>
                      <a:r>
                        <a:rPr kumimoji="1" lang="en-US" altLang="ja-JP" sz="1200" kern="100" dirty="0" smtClean="0">
                          <a:effectLst/>
                        </a:rPr>
                        <a:t>9</a:t>
                      </a:r>
                      <a:r>
                        <a:rPr kumimoji="1" lang="ja-JP" altLang="en-US" sz="1200" kern="100" dirty="0" smtClean="0">
                          <a:effectLst/>
                        </a:rPr>
                        <a:t>月に</a:t>
                      </a:r>
                      <a:r>
                        <a:rPr kumimoji="1" lang="en-US" altLang="ja-JP" sz="1200" kern="100" dirty="0" smtClean="0">
                          <a:effectLst/>
                        </a:rPr>
                        <a:t>1</a:t>
                      </a:r>
                      <a:r>
                        <a:rPr kumimoji="1" lang="ja-JP" altLang="en-US" sz="1200" kern="100" dirty="0" smtClean="0">
                          <a:effectLst/>
                        </a:rPr>
                        <a:t>回、</a:t>
                      </a:r>
                      <a:r>
                        <a:rPr kumimoji="1" lang="en-US" altLang="ja-JP" sz="1200" kern="100" dirty="0" smtClean="0">
                          <a:effectLst/>
                        </a:rPr>
                        <a:t>10</a:t>
                      </a:r>
                      <a:r>
                        <a:rPr kumimoji="1" lang="ja-JP" altLang="en-US" sz="1200" kern="100" dirty="0" smtClean="0">
                          <a:effectLst/>
                        </a:rPr>
                        <a:t>～</a:t>
                      </a:r>
                      <a:r>
                        <a:rPr kumimoji="1" lang="en-US" altLang="ja-JP" sz="1200" kern="100" dirty="0" smtClean="0">
                          <a:effectLst/>
                        </a:rPr>
                        <a:t>3</a:t>
                      </a:r>
                      <a:r>
                        <a:rPr kumimoji="1" lang="ja-JP" altLang="en-US" sz="1200" kern="100" dirty="0" smtClean="0">
                          <a:effectLst/>
                        </a:rPr>
                        <a:t>月に</a:t>
                      </a:r>
                      <a:r>
                        <a:rPr kumimoji="1" lang="en-US" altLang="ja-JP" sz="1200" kern="100" dirty="0" smtClean="0">
                          <a:effectLst/>
                        </a:rPr>
                        <a:t>1</a:t>
                      </a:r>
                      <a:r>
                        <a:rPr kumimoji="1" lang="ja-JP" altLang="en-US" sz="1200" kern="100" dirty="0" smtClean="0">
                          <a:effectLst/>
                        </a:rPr>
                        <a:t>回通報テストを実施します。</a:t>
                      </a:r>
                      <a:endParaRPr kumimoji="1" lang="en-US" altLang="ja-JP" sz="1200" kern="1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円/楕円 1"/>
          <p:cNvSpPr/>
          <p:nvPr/>
        </p:nvSpPr>
        <p:spPr>
          <a:xfrm>
            <a:off x="3768173" y="5062120"/>
            <a:ext cx="1229766" cy="33626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基本型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6" name="円/楕円 5"/>
          <p:cNvSpPr/>
          <p:nvPr/>
        </p:nvSpPr>
        <p:spPr>
          <a:xfrm>
            <a:off x="3750943" y="3704388"/>
            <a:ext cx="2112993" cy="33626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固定電話が無い方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175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</TotalTime>
  <Words>300</Words>
  <Application>Microsoft Office PowerPoint</Application>
  <PresentationFormat>A4 210 x 297 mm</PresentationFormat>
  <Paragraphs>47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川邉　恵子</dc:creator>
  <cp:lastModifiedBy>川邉　恵子</cp:lastModifiedBy>
  <cp:revision>17</cp:revision>
  <cp:lastPrinted>2023-12-14T00:29:26Z</cp:lastPrinted>
  <dcterms:created xsi:type="dcterms:W3CDTF">2022-04-28T07:27:32Z</dcterms:created>
  <dcterms:modified xsi:type="dcterms:W3CDTF">2023-12-14T00:29:27Z</dcterms:modified>
</cp:coreProperties>
</file>