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Montserrat"/>
      <p:regular r:id="rId8"/>
      <p:bold r:id="rId9"/>
      <p:italic r:id="rId10"/>
      <p:boldItalic r:id="rId11"/>
    </p:embeddedFont>
    <p:embeddedFont>
      <p:font typeface="Kosugi"/>
      <p:regular r:id="rId12"/>
    </p:embeddedFont>
    <p:embeddedFont>
      <p:font typeface="Kosugi Maru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http://customooxmlschemas.google.com/">
      <go:slidesCustomData xmlns:go="http://customooxmlschemas.google.com/" r:id="rId14" roundtripDataSignature="AMtx7mg/5cFI1sTFkwLjx55UyNuMZ47V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Montserrat-regular.fntdata"/><Relationship Id="rId11" Type="http://schemas.openxmlformats.org/officeDocument/2006/relationships/font" Target="fonts/Montserrat-boldItalic.fntdata"/><Relationship Id="rId10" Type="http://schemas.openxmlformats.org/officeDocument/2006/relationships/font" Target="fonts/Montserrat-italic.fntdata"/><Relationship Id="rId13" Type="http://schemas.openxmlformats.org/officeDocument/2006/relationships/font" Target="fonts/KosugiMaru-regular.fntdata"/><Relationship Id="rId12" Type="http://schemas.openxmlformats.org/officeDocument/2006/relationships/font" Target="fonts/Kosugi-regular.fntdata"/><Relationship Id="rId14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374df52e7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2374df52e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374df52e71_0_1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2374df52e71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50" lIns="93550" spcFirstLastPara="1" rIns="93550" wrap="square" tIns="93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11" name="Google Shape;11;p4"/>
          <p:cNvSpPr/>
          <p:nvPr/>
        </p:nvSpPr>
        <p:spPr>
          <a:xfrm>
            <a:off x="-7725" y="0"/>
            <a:ext cx="9144000" cy="5143500"/>
          </a:xfrm>
          <a:prstGeom prst="rect">
            <a:avLst/>
          </a:prstGeom>
          <a:noFill/>
          <a:ln cap="flat" cmpd="sng" w="1143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idx="1" type="body"/>
          </p:nvPr>
        </p:nvSpPr>
        <p:spPr>
          <a:xfrm>
            <a:off x="457200" y="2219100"/>
            <a:ext cx="82296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550" lIns="93550" spcFirstLastPara="1" rIns="93550" wrap="square" tIns="93550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4900"/>
              <a:buFont typeface="Kosugi Maru"/>
              <a:buNone/>
              <a:defRPr b="1" sz="4900">
                <a:solidFill>
                  <a:schemeClr val="accent4"/>
                </a:solidFill>
                <a:latin typeface="Kosugi Maru"/>
                <a:ea typeface="Kosugi Maru"/>
                <a:cs typeface="Kosugi Maru"/>
                <a:sym typeface="Kosugi Maru"/>
              </a:defRPr>
            </a:lvl1pPr>
          </a:lstStyle>
          <a:p/>
        </p:txBody>
      </p:sp>
      <p:sp>
        <p:nvSpPr>
          <p:cNvPr id="63" name="Google Shape;63;p13"/>
          <p:cNvSpPr/>
          <p:nvPr/>
        </p:nvSpPr>
        <p:spPr>
          <a:xfrm>
            <a:off x="3805198" y="4212742"/>
            <a:ext cx="1533600" cy="1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3550" lIns="93550" spcFirstLastPara="1" rIns="93550" wrap="square" tIns="93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-4" y="5040225"/>
            <a:ext cx="9144000" cy="10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3550" lIns="93550" spcFirstLastPara="1" rIns="93550" wrap="square" tIns="93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3"/>
          <p:cNvSpPr txBox="1"/>
          <p:nvPr>
            <p:ph idx="12" type="sldNum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50" lIns="93550" spcFirstLastPara="1" rIns="93550" wrap="square" tIns="9355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>
            <a:off x="-4" y="5040225"/>
            <a:ext cx="9144000" cy="10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3550" lIns="93550" spcFirstLastPara="1" rIns="93550" wrap="square" tIns="93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 txBox="1"/>
          <p:nvPr>
            <p:ph idx="12" type="sldNum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50" lIns="93550" spcFirstLastPara="1" rIns="93550" wrap="square" tIns="9355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550" lIns="93550" spcFirstLastPara="1" rIns="93550" wrap="square" tIns="93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71" name="Google Shape;71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50" lIns="93550" spcFirstLastPara="1" rIns="93550" wrap="square" tIns="93550">
            <a:no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50" lIns="93550" spcFirstLastPara="1" rIns="93550" wrap="square" tIns="93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-7725" y="0"/>
            <a:ext cx="9144000" cy="5143500"/>
          </a:xfrm>
          <a:prstGeom prst="rect">
            <a:avLst/>
          </a:prstGeom>
          <a:noFill/>
          <a:ln cap="flat" cmpd="sng" w="1143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3">
  <p:cSld name="TITLE_3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550" lIns="93550" spcFirstLastPara="1" rIns="93550" wrap="square" tIns="93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76" name="Google Shape;76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50" lIns="93550" spcFirstLastPara="1" rIns="93550" wrap="square" tIns="93550">
            <a:no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50" lIns="93550" spcFirstLastPara="1" rIns="93550" wrap="square" tIns="93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4">
  <p:cSld name="TITLE_4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550" lIns="93550" spcFirstLastPara="1" rIns="93550" wrap="square" tIns="93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80" name="Google Shape;80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50" lIns="93550" spcFirstLastPara="1" rIns="93550" wrap="square" tIns="93550">
            <a:no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50" lIns="93550" spcFirstLastPara="1" rIns="93550" wrap="square" tIns="93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5">
  <p:cSld name="TITLE_5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550" lIns="93550" spcFirstLastPara="1" rIns="93550" wrap="square" tIns="93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84" name="Google Shape;84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50" lIns="93550" spcFirstLastPara="1" rIns="93550" wrap="square" tIns="93550">
            <a:no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sp>
        <p:nvSpPr>
          <p:cNvPr id="85" name="Google Shape;8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50" lIns="93550" spcFirstLastPara="1" rIns="93550" wrap="square" tIns="93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6">
  <p:cSld name="TITLE_6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550" lIns="93550" spcFirstLastPara="1" rIns="93550" wrap="square" tIns="93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88" name="Google Shape;88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50" lIns="93550" spcFirstLastPara="1" rIns="93550" wrap="square" tIns="93550">
            <a:no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sp>
        <p:nvSpPr>
          <p:cNvPr id="89" name="Google Shape;8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50" lIns="93550" spcFirstLastPara="1" rIns="93550" wrap="square" tIns="93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7">
  <p:cSld name="TITLE_7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550" lIns="93550" spcFirstLastPara="1" rIns="93550" wrap="square" tIns="93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92" name="Google Shape;92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50" lIns="93550" spcFirstLastPara="1" rIns="93550" wrap="square" tIns="93550">
            <a:no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sp>
        <p:nvSpPr>
          <p:cNvPr id="93" name="Google Shape;9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50" lIns="93550" spcFirstLastPara="1" rIns="93550" wrap="square" tIns="93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8">
  <p:cSld name="TITLE_8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550" lIns="93550" spcFirstLastPara="1" rIns="93550" wrap="square" tIns="93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96" name="Google Shape;96;p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50" lIns="93550" spcFirstLastPara="1" rIns="93550" wrap="square" tIns="93550">
            <a:no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50" lIns="93550" spcFirstLastPara="1" rIns="93550" wrap="square" tIns="93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9">
  <p:cSld name="TITLE_9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550" lIns="93550" spcFirstLastPara="1" rIns="93550" wrap="square" tIns="93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100" name="Google Shape;100;p2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50" lIns="93550" spcFirstLastPara="1" rIns="93550" wrap="square" tIns="93550">
            <a:no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sp>
        <p:nvSpPr>
          <p:cNvPr id="101" name="Google Shape;10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50" lIns="93550" spcFirstLastPara="1" rIns="93550" wrap="square" tIns="93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2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5"/>
          <p:cNvSpPr txBox="1"/>
          <p:nvPr>
            <p:ph type="ctrTitle"/>
          </p:nvPr>
        </p:nvSpPr>
        <p:spPr>
          <a:xfrm>
            <a:off x="1849050" y="1324538"/>
            <a:ext cx="5445900" cy="180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3550" lIns="93550" spcFirstLastPara="1" rIns="93550" wrap="square" tIns="93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Font typeface="Kosugi Maru"/>
              <a:buNone/>
              <a:defRPr sz="4900">
                <a:latin typeface="Kosugi Maru"/>
                <a:ea typeface="Kosugi Maru"/>
                <a:cs typeface="Kosugi Maru"/>
                <a:sym typeface="Kosugi Maru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Font typeface="Kosugi Maru"/>
              <a:buNone/>
              <a:defRPr sz="6100">
                <a:latin typeface="Kosugi Maru"/>
                <a:ea typeface="Kosugi Maru"/>
                <a:cs typeface="Kosugi Maru"/>
                <a:sym typeface="Kosugi Maru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Font typeface="Kosugi Maru"/>
              <a:buNone/>
              <a:defRPr sz="6100">
                <a:latin typeface="Kosugi Maru"/>
                <a:ea typeface="Kosugi Maru"/>
                <a:cs typeface="Kosugi Maru"/>
                <a:sym typeface="Kosugi Maru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Font typeface="Kosugi Maru"/>
              <a:buNone/>
              <a:defRPr sz="6100">
                <a:latin typeface="Kosugi Maru"/>
                <a:ea typeface="Kosugi Maru"/>
                <a:cs typeface="Kosugi Maru"/>
                <a:sym typeface="Kosugi Maru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Font typeface="Kosugi Maru"/>
              <a:buNone/>
              <a:defRPr sz="6100">
                <a:latin typeface="Kosugi Maru"/>
                <a:ea typeface="Kosugi Maru"/>
                <a:cs typeface="Kosugi Maru"/>
                <a:sym typeface="Kosugi Maru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Font typeface="Kosugi Maru"/>
              <a:buNone/>
              <a:defRPr sz="6100">
                <a:latin typeface="Kosugi Maru"/>
                <a:ea typeface="Kosugi Maru"/>
                <a:cs typeface="Kosugi Maru"/>
                <a:sym typeface="Kosugi Maru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Font typeface="Kosugi Maru"/>
              <a:buNone/>
              <a:defRPr sz="6100">
                <a:latin typeface="Kosugi Maru"/>
                <a:ea typeface="Kosugi Maru"/>
                <a:cs typeface="Kosugi Maru"/>
                <a:sym typeface="Kosugi Maru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Font typeface="Kosugi Maru"/>
              <a:buNone/>
              <a:defRPr sz="6100">
                <a:latin typeface="Kosugi Maru"/>
                <a:ea typeface="Kosugi Maru"/>
                <a:cs typeface="Kosugi Maru"/>
                <a:sym typeface="Kosugi Maru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Font typeface="Kosugi Maru"/>
              <a:buNone/>
              <a:defRPr sz="6100">
                <a:latin typeface="Kosugi Maru"/>
                <a:ea typeface="Kosugi Maru"/>
                <a:cs typeface="Kosugi Maru"/>
                <a:sym typeface="Kosugi Maru"/>
              </a:defRPr>
            </a:lvl9pPr>
          </a:lstStyle>
          <a:p/>
        </p:txBody>
      </p:sp>
      <p:sp>
        <p:nvSpPr>
          <p:cNvPr id="14" name="Google Shape;14;p5"/>
          <p:cNvSpPr/>
          <p:nvPr/>
        </p:nvSpPr>
        <p:spPr>
          <a:xfrm>
            <a:off x="3447000" y="3442288"/>
            <a:ext cx="2250000" cy="1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3550" lIns="93550" spcFirstLastPara="1" rIns="93550" wrap="square" tIns="93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0">
  <p:cSld name="TITLE_10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550" lIns="93550" spcFirstLastPara="1" rIns="93550" wrap="square" tIns="93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104" name="Google Shape;104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50" lIns="93550" spcFirstLastPara="1" rIns="93550" wrap="square" tIns="93550">
            <a:no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sp>
        <p:nvSpPr>
          <p:cNvPr id="105" name="Google Shape;10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50" lIns="93550" spcFirstLastPara="1" rIns="93550" wrap="square" tIns="93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1">
  <p:cSld name="TITLE_11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550" lIns="93550" spcFirstLastPara="1" rIns="93550" wrap="square" tIns="93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108" name="Google Shape;108;p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50" lIns="93550" spcFirstLastPara="1" rIns="93550" wrap="square" tIns="93550">
            <a:no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sp>
        <p:nvSpPr>
          <p:cNvPr id="109" name="Google Shape;10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50" lIns="93550" spcFirstLastPara="1" rIns="93550" wrap="square" tIns="93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2">
  <p:cSld name="TITLE_12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550" lIns="93550" spcFirstLastPara="1" rIns="93550" wrap="square" tIns="93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112" name="Google Shape;112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50" lIns="93550" spcFirstLastPara="1" rIns="93550" wrap="square" tIns="93550">
            <a:no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sp>
        <p:nvSpPr>
          <p:cNvPr id="113" name="Google Shape;11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50" lIns="93550" spcFirstLastPara="1" rIns="93550" wrap="square" tIns="93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3">
  <p:cSld name="TITLE_13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550" lIns="93550" spcFirstLastPara="1" rIns="93550" wrap="square" tIns="93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6" name="Google Shape;116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50" lIns="93550" spcFirstLastPara="1" rIns="93550" wrap="square" tIns="93550">
            <a:no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7" name="Google Shape;11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50" lIns="93550" spcFirstLastPara="1" rIns="93550" wrap="square" tIns="93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4">
  <p:cSld name="TITLE_14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550" lIns="93550" spcFirstLastPara="1" rIns="93550" wrap="square" tIns="93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0" name="Google Shape;120;p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50" lIns="93550" spcFirstLastPara="1" rIns="93550" wrap="square" tIns="93550">
            <a:no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1" name="Google Shape;121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50" lIns="93550" spcFirstLastPara="1" rIns="93550" wrap="square" tIns="93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5">
  <p:cSld name="TITLE_15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3550" lIns="93550" spcFirstLastPara="1" rIns="93550" wrap="square" tIns="93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4" name="Google Shape;124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50" lIns="93550" spcFirstLastPara="1" rIns="93550" wrap="square" tIns="93550">
            <a:no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5" name="Google Shape;125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50" lIns="93550" spcFirstLastPara="1" rIns="93550" wrap="square" tIns="93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/>
          <p:nvPr/>
        </p:nvSpPr>
        <p:spPr>
          <a:xfrm>
            <a:off x="5680600" y="0"/>
            <a:ext cx="34632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3550" lIns="93550" spcFirstLastPara="1" rIns="93550" wrap="square" tIns="93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6"/>
          <p:cNvSpPr txBox="1"/>
          <p:nvPr>
            <p:ph type="ctrTitle"/>
          </p:nvPr>
        </p:nvSpPr>
        <p:spPr>
          <a:xfrm>
            <a:off x="685800" y="2897794"/>
            <a:ext cx="4505400" cy="143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3550" lIns="93550" spcFirstLastPara="1" rIns="93550" wrap="square" tIns="9355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None/>
              <a:defRPr sz="41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None/>
              <a:defRPr sz="49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None/>
              <a:defRPr sz="49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None/>
              <a:defRPr sz="49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None/>
              <a:defRPr sz="49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None/>
              <a:defRPr sz="49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None/>
              <a:defRPr sz="49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None/>
              <a:defRPr sz="49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00"/>
              <a:buNone/>
              <a:defRPr sz="49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8" name="Google Shape;18;p6"/>
          <p:cNvSpPr txBox="1"/>
          <p:nvPr>
            <p:ph idx="1" type="subTitle"/>
          </p:nvPr>
        </p:nvSpPr>
        <p:spPr>
          <a:xfrm>
            <a:off x="6101100" y="2863389"/>
            <a:ext cx="2446500" cy="143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3550" lIns="93550" spcFirstLastPara="1" rIns="93550" wrap="square" tIns="9355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9" name="Google Shape;19;p6"/>
          <p:cNvSpPr txBox="1"/>
          <p:nvPr>
            <p:ph idx="12" type="sldNum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50" lIns="93550" spcFirstLastPara="1" rIns="93550" wrap="square" tIns="93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/>
          <p:nvPr/>
        </p:nvSpPr>
        <p:spPr>
          <a:xfrm>
            <a:off x="0" y="0"/>
            <a:ext cx="27678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3550" lIns="93550" spcFirstLastPara="1" rIns="93550" wrap="square" tIns="93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7"/>
          <p:cNvSpPr txBox="1"/>
          <p:nvPr>
            <p:ph idx="1" type="body"/>
          </p:nvPr>
        </p:nvSpPr>
        <p:spPr>
          <a:xfrm>
            <a:off x="3165234" y="1146050"/>
            <a:ext cx="4809000" cy="32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50" lIns="93550" spcFirstLastPara="1" rIns="93550" wrap="square" tIns="93550">
            <a:noAutofit/>
          </a:bodyPr>
          <a:lstStyle>
            <a:lvl1pPr indent="-4191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000"/>
              <a:buChar char="▣"/>
              <a:defRPr sz="3000"/>
            </a:lvl1pPr>
            <a:lvl2pPr indent="-4191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□"/>
              <a:defRPr sz="3000"/>
            </a:lvl2pPr>
            <a:lvl3pPr indent="-4191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indent="-4191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indent="-4191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indent="-4191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indent="-419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indent="-419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indent="-419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grpSp>
        <p:nvGrpSpPr>
          <p:cNvPr id="23" name="Google Shape;23;p7"/>
          <p:cNvGrpSpPr/>
          <p:nvPr/>
        </p:nvGrpSpPr>
        <p:grpSpPr>
          <a:xfrm>
            <a:off x="801025" y="1121365"/>
            <a:ext cx="1957200" cy="922385"/>
            <a:chOff x="801025" y="1190353"/>
            <a:chExt cx="1957200" cy="1229847"/>
          </a:xfrm>
        </p:grpSpPr>
        <p:sp>
          <p:nvSpPr>
            <p:cNvPr id="24" name="Google Shape;24;p7"/>
            <p:cNvSpPr txBox="1"/>
            <p:nvPr/>
          </p:nvSpPr>
          <p:spPr>
            <a:xfrm>
              <a:off x="801025" y="1190353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3550" lIns="93550" spcFirstLastPara="1" rIns="93550" wrap="square" tIns="935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b="1" i="0" lang="ja" sz="9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‘’</a:t>
              </a:r>
              <a:endParaRPr b="1" i="0" sz="9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7"/>
            <p:cNvSpPr/>
            <p:nvPr/>
          </p:nvSpPr>
          <p:spPr>
            <a:xfrm>
              <a:off x="1397400" y="1396000"/>
              <a:ext cx="772200" cy="1024200"/>
            </a:xfrm>
            <a:prstGeom prst="rect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3550" lIns="93550" spcFirstLastPara="1" rIns="93550" wrap="square" tIns="93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7"/>
          <p:cNvSpPr txBox="1"/>
          <p:nvPr>
            <p:ph idx="12" type="sldNum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50" lIns="93550" spcFirstLastPara="1" rIns="93550" wrap="square" tIns="93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/>
          <p:nvPr/>
        </p:nvSpPr>
        <p:spPr>
          <a:xfrm>
            <a:off x="-7725" y="0"/>
            <a:ext cx="9144000" cy="5143500"/>
          </a:xfrm>
          <a:prstGeom prst="rect">
            <a:avLst/>
          </a:prstGeom>
          <a:noFill/>
          <a:ln cap="flat" cmpd="sng" w="1143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8"/>
          <p:cNvSpPr txBox="1"/>
          <p:nvPr>
            <p:ph type="title"/>
          </p:nvPr>
        </p:nvSpPr>
        <p:spPr>
          <a:xfrm>
            <a:off x="497625" y="74100"/>
            <a:ext cx="8351400" cy="6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3550" lIns="93550" spcFirstLastPara="1" rIns="93550" wrap="square" tIns="93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1" type="body"/>
          </p:nvPr>
        </p:nvSpPr>
        <p:spPr>
          <a:xfrm>
            <a:off x="691200" y="1511100"/>
            <a:ext cx="7761600" cy="2868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234000" lIns="378000" spcFirstLastPara="1" rIns="378000" wrap="square" tIns="2376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Kosugi"/>
              <a:buChar char="▣"/>
              <a:defRPr>
                <a:latin typeface="Kosugi"/>
                <a:ea typeface="Kosugi"/>
                <a:cs typeface="Kosugi"/>
                <a:sym typeface="Kosugi"/>
              </a:defRPr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Kosugi"/>
              <a:buChar char="□"/>
              <a:defRPr>
                <a:latin typeface="Kosugi"/>
                <a:ea typeface="Kosugi"/>
                <a:cs typeface="Kosugi"/>
                <a:sym typeface="Kosugi"/>
              </a:defRPr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Kosugi"/>
              <a:buChar char="■"/>
              <a:defRPr>
                <a:latin typeface="Kosugi"/>
                <a:ea typeface="Kosugi"/>
                <a:cs typeface="Kosugi"/>
                <a:sym typeface="Kosugi"/>
              </a:defRPr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Kosugi"/>
              <a:buChar char="●"/>
              <a:defRPr>
                <a:latin typeface="Kosugi"/>
                <a:ea typeface="Kosugi"/>
                <a:cs typeface="Kosugi"/>
                <a:sym typeface="Kosugi"/>
              </a:defRPr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Kosugi"/>
              <a:buChar char="○"/>
              <a:defRPr>
                <a:latin typeface="Kosugi"/>
                <a:ea typeface="Kosugi"/>
                <a:cs typeface="Kosugi"/>
                <a:sym typeface="Kosugi"/>
              </a:defRPr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Kosugi"/>
              <a:buChar char="■"/>
              <a:defRPr>
                <a:latin typeface="Kosugi"/>
                <a:ea typeface="Kosugi"/>
                <a:cs typeface="Kosugi"/>
                <a:sym typeface="Kosugi"/>
              </a:defRPr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Kosugi"/>
              <a:buChar char="●"/>
              <a:defRPr>
                <a:latin typeface="Kosugi"/>
                <a:ea typeface="Kosugi"/>
                <a:cs typeface="Kosugi"/>
                <a:sym typeface="Kosugi"/>
              </a:defRPr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Kosugi"/>
              <a:buChar char="○"/>
              <a:defRPr>
                <a:latin typeface="Kosugi"/>
                <a:ea typeface="Kosugi"/>
                <a:cs typeface="Kosugi"/>
                <a:sym typeface="Kosugi"/>
              </a:defRPr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Kosugi"/>
              <a:buChar char="■"/>
              <a:defRPr>
                <a:latin typeface="Kosugi"/>
                <a:ea typeface="Kosugi"/>
                <a:cs typeface="Kosugi"/>
                <a:sym typeface="Kosugi"/>
              </a:defRPr>
            </a:lvl9pPr>
          </a:lstStyle>
          <a:p/>
        </p:txBody>
      </p:sp>
      <p:sp>
        <p:nvSpPr>
          <p:cNvPr id="31" name="Google Shape;31;p8"/>
          <p:cNvSpPr/>
          <p:nvPr/>
        </p:nvSpPr>
        <p:spPr>
          <a:xfrm>
            <a:off x="628898" y="751216"/>
            <a:ext cx="1533600" cy="1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3550" lIns="93550" spcFirstLastPara="1" rIns="93550" wrap="square" tIns="93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50" lIns="93550" spcFirstLastPara="1" rIns="93550" wrap="square" tIns="93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idx="1" type="body"/>
          </p:nvPr>
        </p:nvSpPr>
        <p:spPr>
          <a:xfrm>
            <a:off x="691200" y="1393425"/>
            <a:ext cx="3767400" cy="29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50" lIns="93550" spcFirstLastPara="1" rIns="93550" wrap="square" tIns="93550">
            <a:noAutofit/>
          </a:bodyPr>
          <a:lstStyle>
            <a:lvl1pPr indent="-3556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▣"/>
              <a:defRPr sz="2000"/>
            </a:lvl1pPr>
            <a:lvl2pPr indent="-355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indent="-3556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5" name="Google Shape;35;p9"/>
          <p:cNvSpPr txBox="1"/>
          <p:nvPr>
            <p:ph idx="2" type="body"/>
          </p:nvPr>
        </p:nvSpPr>
        <p:spPr>
          <a:xfrm>
            <a:off x="4685500" y="1393425"/>
            <a:ext cx="3767400" cy="29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50" lIns="93550" spcFirstLastPara="1" rIns="93550" wrap="square" tIns="93550">
            <a:noAutofit/>
          </a:bodyPr>
          <a:lstStyle>
            <a:lvl1pPr indent="-3556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▣"/>
              <a:defRPr sz="2000"/>
            </a:lvl1pPr>
            <a:lvl2pPr indent="-355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indent="-3556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6" name="Google Shape;36;p9"/>
          <p:cNvSpPr txBox="1"/>
          <p:nvPr>
            <p:ph idx="12" type="sldNum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50" lIns="93550" spcFirstLastPara="1" rIns="93550" wrap="square" tIns="93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497625" y="74100"/>
            <a:ext cx="8351400" cy="6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3550" lIns="93550" spcFirstLastPara="1" rIns="93550" wrap="square" tIns="93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9"/>
          <p:cNvSpPr/>
          <p:nvPr/>
        </p:nvSpPr>
        <p:spPr>
          <a:xfrm>
            <a:off x="628898" y="751216"/>
            <a:ext cx="1533600" cy="1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3550" lIns="93550" spcFirstLastPara="1" rIns="93550" wrap="square" tIns="93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9"/>
          <p:cNvSpPr/>
          <p:nvPr/>
        </p:nvSpPr>
        <p:spPr>
          <a:xfrm>
            <a:off x="-7725" y="0"/>
            <a:ext cx="9144000" cy="5143500"/>
          </a:xfrm>
          <a:prstGeom prst="rect">
            <a:avLst/>
          </a:prstGeom>
          <a:noFill/>
          <a:ln cap="flat" cmpd="sng" w="1143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691200" y="1393425"/>
            <a:ext cx="2501700" cy="29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50" lIns="93550" spcFirstLastPara="1" rIns="93550" wrap="square" tIns="9355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▣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2" name="Google Shape;42;p10"/>
          <p:cNvSpPr txBox="1"/>
          <p:nvPr>
            <p:ph idx="2" type="body"/>
          </p:nvPr>
        </p:nvSpPr>
        <p:spPr>
          <a:xfrm>
            <a:off x="3321088" y="1393425"/>
            <a:ext cx="2501700" cy="29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50" lIns="93550" spcFirstLastPara="1" rIns="93550" wrap="square" tIns="9355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▣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3" name="Google Shape;43;p10"/>
          <p:cNvSpPr txBox="1"/>
          <p:nvPr>
            <p:ph idx="3" type="body"/>
          </p:nvPr>
        </p:nvSpPr>
        <p:spPr>
          <a:xfrm>
            <a:off x="5950975" y="1393425"/>
            <a:ext cx="2501700" cy="29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50" lIns="93550" spcFirstLastPara="1" rIns="93550" wrap="square" tIns="9355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▣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50" lIns="93550" spcFirstLastPara="1" rIns="93550" wrap="square" tIns="93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45" name="Google Shape;45;p10"/>
          <p:cNvSpPr txBox="1"/>
          <p:nvPr>
            <p:ph type="title"/>
          </p:nvPr>
        </p:nvSpPr>
        <p:spPr>
          <a:xfrm>
            <a:off x="497625" y="74100"/>
            <a:ext cx="8351400" cy="6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3550" lIns="93550" spcFirstLastPara="1" rIns="93550" wrap="square" tIns="93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6" name="Google Shape;46;p10"/>
          <p:cNvSpPr/>
          <p:nvPr/>
        </p:nvSpPr>
        <p:spPr>
          <a:xfrm>
            <a:off x="628898" y="751216"/>
            <a:ext cx="1533600" cy="1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3550" lIns="93550" spcFirstLastPara="1" rIns="93550" wrap="square" tIns="93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0"/>
          <p:cNvSpPr/>
          <p:nvPr/>
        </p:nvSpPr>
        <p:spPr>
          <a:xfrm>
            <a:off x="-7725" y="0"/>
            <a:ext cx="9144000" cy="5143500"/>
          </a:xfrm>
          <a:prstGeom prst="rect">
            <a:avLst/>
          </a:prstGeom>
          <a:noFill/>
          <a:ln cap="flat" cmpd="sng" w="1143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50" lIns="93550" spcFirstLastPara="1" rIns="93550" wrap="square" tIns="93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50" name="Google Shape;50;p11"/>
          <p:cNvSpPr txBox="1"/>
          <p:nvPr>
            <p:ph type="title"/>
          </p:nvPr>
        </p:nvSpPr>
        <p:spPr>
          <a:xfrm>
            <a:off x="497625" y="74100"/>
            <a:ext cx="8351400" cy="6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3550" lIns="93550" spcFirstLastPara="1" rIns="93550" wrap="square" tIns="93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1" name="Google Shape;51;p11"/>
          <p:cNvSpPr/>
          <p:nvPr/>
        </p:nvSpPr>
        <p:spPr>
          <a:xfrm>
            <a:off x="628898" y="751216"/>
            <a:ext cx="1533600" cy="1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3550" lIns="93550" spcFirstLastPara="1" rIns="93550" wrap="square" tIns="93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1"/>
          <p:cNvSpPr/>
          <p:nvPr/>
        </p:nvSpPr>
        <p:spPr>
          <a:xfrm>
            <a:off x="-7725" y="0"/>
            <a:ext cx="9144000" cy="5143500"/>
          </a:xfrm>
          <a:prstGeom prst="rect">
            <a:avLst/>
          </a:prstGeom>
          <a:noFill/>
          <a:ln cap="flat" cmpd="sng" w="1143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50" lIns="93550" spcFirstLastPara="1" rIns="93550" wrap="square" tIns="93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55" name="Google Shape;55;p12"/>
          <p:cNvSpPr txBox="1"/>
          <p:nvPr>
            <p:ph type="title"/>
          </p:nvPr>
        </p:nvSpPr>
        <p:spPr>
          <a:xfrm>
            <a:off x="497625" y="74100"/>
            <a:ext cx="8351400" cy="6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3550" lIns="93550" spcFirstLastPara="1" rIns="93550" wrap="square" tIns="93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6" name="Google Shape;56;p12"/>
          <p:cNvSpPr/>
          <p:nvPr/>
        </p:nvSpPr>
        <p:spPr>
          <a:xfrm>
            <a:off x="628898" y="751216"/>
            <a:ext cx="1533600" cy="1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3550" lIns="93550" spcFirstLastPara="1" rIns="93550" wrap="square" tIns="93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2"/>
          <p:cNvSpPr/>
          <p:nvPr/>
        </p:nvSpPr>
        <p:spPr>
          <a:xfrm>
            <a:off x="-7725" y="0"/>
            <a:ext cx="9144000" cy="5143500"/>
          </a:xfrm>
          <a:prstGeom prst="rect">
            <a:avLst/>
          </a:prstGeom>
          <a:noFill/>
          <a:ln cap="flat" cmpd="sng" w="1143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2"/>
          <p:cNvSpPr/>
          <p:nvPr/>
        </p:nvSpPr>
        <p:spPr>
          <a:xfrm>
            <a:off x="718225" y="1505975"/>
            <a:ext cx="2394000" cy="61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ja" sz="3000" u="none" cap="none" strike="noStrike">
                <a:solidFill>
                  <a:srgbClr val="FFFFFF"/>
                </a:solidFill>
                <a:latin typeface="Kosugi"/>
                <a:ea typeface="Kosugi"/>
                <a:cs typeface="Kosugi"/>
                <a:sym typeface="Kosugi"/>
              </a:rPr>
              <a:t>テーマ１</a:t>
            </a:r>
            <a:endParaRPr b="0" i="0" sz="3000" u="none" cap="none" strike="noStrike">
              <a:solidFill>
                <a:srgbClr val="FFFFFF"/>
              </a:solidFill>
              <a:latin typeface="Kosugi"/>
              <a:ea typeface="Kosugi"/>
              <a:cs typeface="Kosugi"/>
              <a:sym typeface="Kosugi"/>
            </a:endParaRPr>
          </a:p>
        </p:txBody>
      </p:sp>
      <p:sp>
        <p:nvSpPr>
          <p:cNvPr id="59" name="Google Shape;59;p12"/>
          <p:cNvSpPr/>
          <p:nvPr/>
        </p:nvSpPr>
        <p:spPr>
          <a:xfrm>
            <a:off x="718225" y="2467225"/>
            <a:ext cx="2394000" cy="61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ja" sz="3000" u="none" cap="none" strike="noStrike">
                <a:solidFill>
                  <a:srgbClr val="FFFFFF"/>
                </a:solidFill>
                <a:latin typeface="Kosugi"/>
                <a:ea typeface="Kosugi"/>
                <a:cs typeface="Kosugi"/>
                <a:sym typeface="Kosugi"/>
              </a:rPr>
              <a:t>テーマ２</a:t>
            </a:r>
            <a:endParaRPr b="0" i="0" sz="3000" u="none" cap="none" strike="noStrike">
              <a:solidFill>
                <a:srgbClr val="FFFFFF"/>
              </a:solidFill>
              <a:latin typeface="Kosugi"/>
              <a:ea typeface="Kosugi"/>
              <a:cs typeface="Kosugi"/>
              <a:sym typeface="Kosugi"/>
            </a:endParaRPr>
          </a:p>
        </p:txBody>
      </p:sp>
      <p:sp>
        <p:nvSpPr>
          <p:cNvPr id="60" name="Google Shape;60;p12"/>
          <p:cNvSpPr/>
          <p:nvPr/>
        </p:nvSpPr>
        <p:spPr>
          <a:xfrm>
            <a:off x="718225" y="3428475"/>
            <a:ext cx="2394000" cy="61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ja" sz="3000" u="none" cap="none" strike="noStrike">
                <a:solidFill>
                  <a:srgbClr val="FFFFFF"/>
                </a:solidFill>
                <a:latin typeface="Kosugi"/>
                <a:ea typeface="Kosugi"/>
                <a:cs typeface="Kosugi"/>
                <a:sym typeface="Kosugi"/>
              </a:rPr>
              <a:t>テーマ３</a:t>
            </a:r>
            <a:endParaRPr b="0" i="0" sz="3000" u="none" cap="none" strike="noStrike">
              <a:solidFill>
                <a:srgbClr val="FFFFFF"/>
              </a:solidFill>
              <a:latin typeface="Kosugi"/>
              <a:ea typeface="Kosugi"/>
              <a:cs typeface="Kosugi"/>
              <a:sym typeface="Kosug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3550" lIns="93550" spcFirstLastPara="1" rIns="93550" wrap="square" tIns="93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osugi Maru"/>
              <a:buNone/>
              <a:defRPr b="1" i="0" sz="3000" u="none" cap="none" strike="noStrike">
                <a:solidFill>
                  <a:schemeClr val="dk1"/>
                </a:solidFill>
                <a:latin typeface="Kosugi Maru"/>
                <a:ea typeface="Kosugi Maru"/>
                <a:cs typeface="Kosugi Maru"/>
                <a:sym typeface="Kosugi Maru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osugi Maru"/>
              <a:buNone/>
              <a:defRPr b="1" i="0" sz="3000" u="none" cap="none" strike="noStrike">
                <a:solidFill>
                  <a:schemeClr val="dk1"/>
                </a:solidFill>
                <a:latin typeface="Kosugi Maru"/>
                <a:ea typeface="Kosugi Maru"/>
                <a:cs typeface="Kosugi Maru"/>
                <a:sym typeface="Kosugi Maru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osugi Maru"/>
              <a:buNone/>
              <a:defRPr b="1" i="0" sz="3000" u="none" cap="none" strike="noStrike">
                <a:solidFill>
                  <a:schemeClr val="dk1"/>
                </a:solidFill>
                <a:latin typeface="Kosugi Maru"/>
                <a:ea typeface="Kosugi Maru"/>
                <a:cs typeface="Kosugi Maru"/>
                <a:sym typeface="Kosugi Maru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osugi Maru"/>
              <a:buNone/>
              <a:defRPr b="1" i="0" sz="3000" u="none" cap="none" strike="noStrike">
                <a:solidFill>
                  <a:schemeClr val="dk1"/>
                </a:solidFill>
                <a:latin typeface="Kosugi Maru"/>
                <a:ea typeface="Kosugi Maru"/>
                <a:cs typeface="Kosugi Maru"/>
                <a:sym typeface="Kosugi Maru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osugi Maru"/>
              <a:buNone/>
              <a:defRPr b="1" i="0" sz="3000" u="none" cap="none" strike="noStrike">
                <a:solidFill>
                  <a:schemeClr val="dk1"/>
                </a:solidFill>
                <a:latin typeface="Kosugi Maru"/>
                <a:ea typeface="Kosugi Maru"/>
                <a:cs typeface="Kosugi Maru"/>
                <a:sym typeface="Kosugi Maru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osugi Maru"/>
              <a:buNone/>
              <a:defRPr b="1" i="0" sz="3000" u="none" cap="none" strike="noStrike">
                <a:solidFill>
                  <a:schemeClr val="dk1"/>
                </a:solidFill>
                <a:latin typeface="Kosugi Maru"/>
                <a:ea typeface="Kosugi Maru"/>
                <a:cs typeface="Kosugi Maru"/>
                <a:sym typeface="Kosugi Maru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osugi Maru"/>
              <a:buNone/>
              <a:defRPr b="1" i="0" sz="3000" u="none" cap="none" strike="noStrike">
                <a:solidFill>
                  <a:schemeClr val="dk1"/>
                </a:solidFill>
                <a:latin typeface="Kosugi Maru"/>
                <a:ea typeface="Kosugi Maru"/>
                <a:cs typeface="Kosugi Maru"/>
                <a:sym typeface="Kosugi Maru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osugi Maru"/>
              <a:buNone/>
              <a:defRPr b="1" i="0" sz="3000" u="none" cap="none" strike="noStrike">
                <a:solidFill>
                  <a:schemeClr val="dk1"/>
                </a:solidFill>
                <a:latin typeface="Kosugi Maru"/>
                <a:ea typeface="Kosugi Maru"/>
                <a:cs typeface="Kosugi Maru"/>
                <a:sym typeface="Kosugi Maru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osugi Maru"/>
              <a:buNone/>
              <a:defRPr b="1" i="0" sz="3000" u="none" cap="none" strike="noStrike">
                <a:solidFill>
                  <a:schemeClr val="dk1"/>
                </a:solidFill>
                <a:latin typeface="Kosugi Maru"/>
                <a:ea typeface="Kosugi Maru"/>
                <a:cs typeface="Kosugi Maru"/>
                <a:sym typeface="Kosugi Maru"/>
              </a:defRPr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691200" y="1511100"/>
            <a:ext cx="7761600" cy="28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50" lIns="93550" spcFirstLastPara="1" rIns="93550" wrap="square" tIns="93550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Kosugi"/>
              <a:buChar char="▣"/>
              <a:defRPr b="0" i="0" sz="2400" u="none" cap="none" strike="noStrike">
                <a:solidFill>
                  <a:schemeClr val="dk1"/>
                </a:solidFill>
                <a:latin typeface="Kosugi"/>
                <a:ea typeface="Kosugi"/>
                <a:cs typeface="Kosugi"/>
                <a:sym typeface="Kosugi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Kosugi"/>
              <a:buChar char="□"/>
              <a:defRPr b="0" i="0" sz="2400" u="none" cap="none" strike="noStrike">
                <a:solidFill>
                  <a:schemeClr val="dk1"/>
                </a:solidFill>
                <a:latin typeface="Kosugi"/>
                <a:ea typeface="Kosugi"/>
                <a:cs typeface="Kosugi"/>
                <a:sym typeface="Kosugi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Kosugi"/>
              <a:buChar char="■"/>
              <a:defRPr b="0" i="0" sz="2400" u="none" cap="none" strike="noStrike">
                <a:solidFill>
                  <a:schemeClr val="dk1"/>
                </a:solidFill>
                <a:latin typeface="Kosugi"/>
                <a:ea typeface="Kosugi"/>
                <a:cs typeface="Kosugi"/>
                <a:sym typeface="Kosugi"/>
              </a:defRPr>
            </a:lvl3pPr>
            <a:lvl4pPr indent="-3810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osugi"/>
              <a:buChar char="●"/>
              <a:defRPr b="0" i="0" sz="2400" u="none" cap="none" strike="noStrike">
                <a:solidFill>
                  <a:schemeClr val="dk1"/>
                </a:solidFill>
                <a:latin typeface="Kosugi"/>
                <a:ea typeface="Kosugi"/>
                <a:cs typeface="Kosugi"/>
                <a:sym typeface="Kosugi"/>
              </a:defRPr>
            </a:lvl4pPr>
            <a:lvl5pPr indent="-3810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osugi"/>
              <a:buChar char="○"/>
              <a:defRPr b="0" i="0" sz="2400" u="none" cap="none" strike="noStrike">
                <a:solidFill>
                  <a:schemeClr val="dk1"/>
                </a:solidFill>
                <a:latin typeface="Kosugi"/>
                <a:ea typeface="Kosugi"/>
                <a:cs typeface="Kosugi"/>
                <a:sym typeface="Kosugi"/>
              </a:defRPr>
            </a:lvl5pPr>
            <a:lvl6pPr indent="-3810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osugi"/>
              <a:buChar char="■"/>
              <a:defRPr b="0" i="0" sz="2400" u="none" cap="none" strike="noStrike">
                <a:solidFill>
                  <a:schemeClr val="dk1"/>
                </a:solidFill>
                <a:latin typeface="Kosugi"/>
                <a:ea typeface="Kosugi"/>
                <a:cs typeface="Kosugi"/>
                <a:sym typeface="Kosugi"/>
              </a:defRPr>
            </a:lvl6pPr>
            <a:lvl7pPr indent="-3810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osugi"/>
              <a:buChar char="●"/>
              <a:defRPr b="0" i="0" sz="2400" u="none" cap="none" strike="noStrike">
                <a:solidFill>
                  <a:schemeClr val="dk1"/>
                </a:solidFill>
                <a:latin typeface="Kosugi"/>
                <a:ea typeface="Kosugi"/>
                <a:cs typeface="Kosugi"/>
                <a:sym typeface="Kosugi"/>
              </a:defRPr>
            </a:lvl7pPr>
            <a:lvl8pPr indent="-3810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osugi"/>
              <a:buChar char="○"/>
              <a:defRPr b="0" i="0" sz="2400" u="none" cap="none" strike="noStrike">
                <a:solidFill>
                  <a:schemeClr val="dk1"/>
                </a:solidFill>
                <a:latin typeface="Kosugi"/>
                <a:ea typeface="Kosugi"/>
                <a:cs typeface="Kosugi"/>
                <a:sym typeface="Kosugi"/>
              </a:defRPr>
            </a:lvl8pPr>
            <a:lvl9pPr indent="-3810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osugi"/>
              <a:buChar char="■"/>
              <a:defRPr b="0" i="0" sz="2400" u="none" cap="none" strike="noStrike">
                <a:solidFill>
                  <a:schemeClr val="dk1"/>
                </a:solidFill>
                <a:latin typeface="Kosugi"/>
                <a:ea typeface="Kosugi"/>
                <a:cs typeface="Kosugi"/>
                <a:sym typeface="Kosugi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2" type="sldNum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50" lIns="93550" spcFirstLastPara="1" rIns="93550" wrap="square" tIns="93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374df52e71_0_0"/>
          <p:cNvSpPr/>
          <p:nvPr/>
        </p:nvSpPr>
        <p:spPr>
          <a:xfrm>
            <a:off x="172750" y="793125"/>
            <a:ext cx="1322700" cy="13308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2374df52e71_0_0"/>
          <p:cNvSpPr/>
          <p:nvPr/>
        </p:nvSpPr>
        <p:spPr>
          <a:xfrm>
            <a:off x="3737975" y="793125"/>
            <a:ext cx="5264400" cy="13308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2374df52e71_0_0"/>
          <p:cNvSpPr/>
          <p:nvPr/>
        </p:nvSpPr>
        <p:spPr>
          <a:xfrm>
            <a:off x="3317025" y="117775"/>
            <a:ext cx="3915300" cy="5811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ja" sz="1000" u="none" cap="none" strike="noStrike">
                <a:solidFill>
                  <a:schemeClr val="accent1"/>
                </a:solidFill>
                <a:latin typeface="Kosugi"/>
                <a:ea typeface="Kosugi"/>
                <a:cs typeface="Kosugi"/>
                <a:sym typeface="Kosugi"/>
              </a:rPr>
              <a:t>名前（ふりがな）</a:t>
            </a:r>
            <a:endParaRPr b="1" i="0" sz="1000" u="none" cap="none" strike="noStrike">
              <a:solidFill>
                <a:schemeClr val="accent1"/>
              </a:solidFill>
              <a:latin typeface="Kosugi"/>
              <a:ea typeface="Kosugi"/>
              <a:cs typeface="Kosugi"/>
              <a:sym typeface="Kosug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Kosugi"/>
              <a:ea typeface="Kosugi"/>
              <a:cs typeface="Kosugi"/>
              <a:sym typeface="Kosugi"/>
            </a:endParaRPr>
          </a:p>
        </p:txBody>
      </p:sp>
      <p:sp>
        <p:nvSpPr>
          <p:cNvPr id="133" name="Google Shape;133;g2374df52e71_0_0"/>
          <p:cNvSpPr/>
          <p:nvPr/>
        </p:nvSpPr>
        <p:spPr>
          <a:xfrm>
            <a:off x="117775" y="117775"/>
            <a:ext cx="3093900" cy="58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" sz="1400" u="none" cap="none" strike="noStrike">
                <a:solidFill>
                  <a:srgbClr val="FFFFFF"/>
                </a:solidFill>
                <a:latin typeface="Kosugi"/>
                <a:ea typeface="Kosugi"/>
                <a:cs typeface="Kosugi"/>
                <a:sym typeface="Kosugi"/>
              </a:rPr>
              <a:t>R5山都ラボ　</a:t>
            </a:r>
            <a:r>
              <a:rPr lang="ja">
                <a:solidFill>
                  <a:srgbClr val="FFFFFF"/>
                </a:solidFill>
                <a:latin typeface="Kosugi"/>
                <a:ea typeface="Kosugi"/>
                <a:cs typeface="Kosugi"/>
                <a:sym typeface="Kosugi"/>
              </a:rPr>
              <a:t>プロジェクト</a:t>
            </a:r>
            <a:r>
              <a:rPr b="0" i="0" lang="ja" sz="1400" u="none" cap="none" strike="noStrike">
                <a:solidFill>
                  <a:srgbClr val="FFFFFF"/>
                </a:solidFill>
                <a:latin typeface="Kosugi"/>
                <a:ea typeface="Kosugi"/>
                <a:cs typeface="Kosugi"/>
                <a:sym typeface="Kosugi"/>
              </a:rPr>
              <a:t>シート</a:t>
            </a:r>
            <a:endParaRPr b="0" i="0" sz="1400" u="none" cap="none" strike="noStrike">
              <a:solidFill>
                <a:srgbClr val="FFFFFF"/>
              </a:solidFill>
              <a:latin typeface="Kosugi"/>
              <a:ea typeface="Kosugi"/>
              <a:cs typeface="Kosugi"/>
              <a:sym typeface="Kosug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" sz="1400" u="none" cap="none" strike="noStrike">
                <a:solidFill>
                  <a:srgbClr val="FFFFFF"/>
                </a:solidFill>
                <a:latin typeface="Kosugi"/>
                <a:ea typeface="Kosugi"/>
                <a:cs typeface="Kosugi"/>
                <a:sym typeface="Kosugi"/>
              </a:rPr>
              <a:t>プロフィール編</a:t>
            </a:r>
            <a:endParaRPr b="0" i="0" sz="1400" u="none" cap="none" strike="noStrike">
              <a:solidFill>
                <a:srgbClr val="FFFFFF"/>
              </a:solidFill>
              <a:latin typeface="Kosugi"/>
              <a:ea typeface="Kosugi"/>
              <a:cs typeface="Kosugi"/>
              <a:sym typeface="Kosugi"/>
            </a:endParaRPr>
          </a:p>
        </p:txBody>
      </p:sp>
      <p:sp>
        <p:nvSpPr>
          <p:cNvPr id="134" name="Google Shape;134;g2374df52e71_0_0"/>
          <p:cNvSpPr/>
          <p:nvPr/>
        </p:nvSpPr>
        <p:spPr>
          <a:xfrm>
            <a:off x="7337675" y="117775"/>
            <a:ext cx="1664700" cy="5811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2374df52e71_0_0"/>
          <p:cNvSpPr txBox="1"/>
          <p:nvPr/>
        </p:nvSpPr>
        <p:spPr>
          <a:xfrm>
            <a:off x="7353875" y="117775"/>
            <a:ext cx="1509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ja" sz="1000" u="none" cap="none" strike="noStrike">
                <a:solidFill>
                  <a:schemeClr val="accent1"/>
                </a:solidFill>
                <a:latin typeface="Kosugi"/>
                <a:ea typeface="Kosugi"/>
                <a:cs typeface="Kosugi"/>
                <a:sym typeface="Kosugi"/>
              </a:rPr>
              <a:t>作成日</a:t>
            </a:r>
            <a:endParaRPr b="1" i="0" sz="1000" u="none" cap="none" strike="noStrike">
              <a:solidFill>
                <a:schemeClr val="accent1"/>
              </a:solidFill>
              <a:latin typeface="Kosugi"/>
              <a:ea typeface="Kosugi"/>
              <a:cs typeface="Kosugi"/>
              <a:sym typeface="Kosug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ja" sz="1200" u="none" cap="none" strike="noStrike">
                <a:solidFill>
                  <a:srgbClr val="000000"/>
                </a:solidFill>
                <a:latin typeface="Kosugi"/>
                <a:ea typeface="Kosugi"/>
                <a:cs typeface="Kosugi"/>
                <a:sym typeface="Kosugi"/>
              </a:rPr>
              <a:t>2023年　月　日</a:t>
            </a:r>
            <a:endParaRPr b="0" i="0" sz="1200" u="none" cap="none" strike="noStrike">
              <a:solidFill>
                <a:srgbClr val="000000"/>
              </a:solidFill>
              <a:latin typeface="Kosugi"/>
              <a:ea typeface="Kosugi"/>
              <a:cs typeface="Kosugi"/>
              <a:sym typeface="Kosugi"/>
            </a:endParaRPr>
          </a:p>
        </p:txBody>
      </p:sp>
      <p:sp>
        <p:nvSpPr>
          <p:cNvPr id="136" name="Google Shape;136;g2374df52e71_0_0"/>
          <p:cNvSpPr txBox="1"/>
          <p:nvPr/>
        </p:nvSpPr>
        <p:spPr>
          <a:xfrm>
            <a:off x="3754150" y="793125"/>
            <a:ext cx="5264400" cy="7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ja" sz="1000" u="none" cap="none" strike="noStrike">
                <a:solidFill>
                  <a:schemeClr val="accent1"/>
                </a:solidFill>
                <a:latin typeface="Kosugi"/>
                <a:ea typeface="Kosugi"/>
                <a:cs typeface="Kosugi"/>
                <a:sym typeface="Kosugi"/>
              </a:rPr>
              <a:t>自己紹介（100-150字程度）</a:t>
            </a:r>
            <a:endParaRPr b="1" i="0" sz="1000" u="none" cap="none" strike="noStrike">
              <a:solidFill>
                <a:schemeClr val="accent1"/>
              </a:solidFill>
              <a:latin typeface="Kosugi"/>
              <a:ea typeface="Kosugi"/>
              <a:cs typeface="Kosugi"/>
              <a:sym typeface="Kosug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Kosugi"/>
              <a:ea typeface="Kosugi"/>
              <a:cs typeface="Kosugi"/>
              <a:sym typeface="Kosug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Kosugi"/>
              <a:ea typeface="Kosugi"/>
              <a:cs typeface="Kosugi"/>
              <a:sym typeface="Kosugi"/>
            </a:endParaRPr>
          </a:p>
        </p:txBody>
      </p:sp>
      <p:sp>
        <p:nvSpPr>
          <p:cNvPr id="137" name="Google Shape;137;g2374df52e71_0_0"/>
          <p:cNvSpPr/>
          <p:nvPr/>
        </p:nvSpPr>
        <p:spPr>
          <a:xfrm>
            <a:off x="1590575" y="793125"/>
            <a:ext cx="2045100" cy="13308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2374df52e71_0_0"/>
          <p:cNvSpPr txBox="1"/>
          <p:nvPr/>
        </p:nvSpPr>
        <p:spPr>
          <a:xfrm>
            <a:off x="1587701" y="793125"/>
            <a:ext cx="1729200" cy="13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ja" sz="1000" u="none" cap="none" strike="noStrike">
                <a:solidFill>
                  <a:schemeClr val="accent1"/>
                </a:solidFill>
                <a:latin typeface="Kosugi"/>
                <a:ea typeface="Kosugi"/>
                <a:cs typeface="Kosugi"/>
                <a:sym typeface="Kosugi"/>
              </a:rPr>
              <a:t>出身地</a:t>
            </a:r>
            <a:endParaRPr b="1" i="0" sz="1000" u="none" cap="none" strike="noStrike">
              <a:solidFill>
                <a:schemeClr val="accent1"/>
              </a:solidFill>
              <a:latin typeface="Kosugi"/>
              <a:ea typeface="Kosugi"/>
              <a:cs typeface="Kosugi"/>
              <a:sym typeface="Kosug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Kosugi"/>
              <a:ea typeface="Kosugi"/>
              <a:cs typeface="Kosugi"/>
              <a:sym typeface="Kosug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Kosugi"/>
              <a:ea typeface="Kosugi"/>
              <a:cs typeface="Kosugi"/>
              <a:sym typeface="Kosug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ja" sz="1000" u="none" cap="none" strike="noStrike">
                <a:solidFill>
                  <a:schemeClr val="accent1"/>
                </a:solidFill>
                <a:latin typeface="Kosugi"/>
                <a:ea typeface="Kosugi"/>
                <a:cs typeface="Kosugi"/>
                <a:sym typeface="Kosugi"/>
              </a:rPr>
              <a:t>現在の居住地</a:t>
            </a:r>
            <a:endParaRPr b="1" i="0" sz="1000" u="none" cap="none" strike="noStrike">
              <a:solidFill>
                <a:schemeClr val="accent1"/>
              </a:solidFill>
              <a:latin typeface="Kosugi"/>
              <a:ea typeface="Kosugi"/>
              <a:cs typeface="Kosugi"/>
              <a:sym typeface="Kosug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Kosugi"/>
              <a:ea typeface="Kosugi"/>
              <a:cs typeface="Kosugi"/>
              <a:sym typeface="Kosug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Kosugi"/>
              <a:ea typeface="Kosugi"/>
              <a:cs typeface="Kosugi"/>
              <a:sym typeface="Kosugi"/>
            </a:endParaRPr>
          </a:p>
        </p:txBody>
      </p:sp>
      <p:sp>
        <p:nvSpPr>
          <p:cNvPr id="139" name="Google Shape;139;g2374df52e71_0_0"/>
          <p:cNvSpPr/>
          <p:nvPr/>
        </p:nvSpPr>
        <p:spPr>
          <a:xfrm>
            <a:off x="172750" y="2218175"/>
            <a:ext cx="3462900" cy="27684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2374df52e71_0_0"/>
          <p:cNvSpPr txBox="1"/>
          <p:nvPr/>
        </p:nvSpPr>
        <p:spPr>
          <a:xfrm>
            <a:off x="172750" y="2211250"/>
            <a:ext cx="2451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ja" sz="1000" u="none" cap="none" strike="noStrike">
                <a:solidFill>
                  <a:schemeClr val="accent1"/>
                </a:solidFill>
                <a:latin typeface="Kosugi"/>
                <a:ea typeface="Kosugi"/>
                <a:cs typeface="Kosugi"/>
                <a:sym typeface="Kosugi"/>
              </a:rPr>
              <a:t>自分ヒストリー：（200-300字程度）</a:t>
            </a:r>
            <a:endParaRPr b="1" i="0" sz="1000" u="none" cap="none" strike="noStrike">
              <a:solidFill>
                <a:schemeClr val="accent1"/>
              </a:solidFill>
              <a:latin typeface="Kosugi"/>
              <a:ea typeface="Kosugi"/>
              <a:cs typeface="Kosugi"/>
              <a:sym typeface="Kosugi"/>
            </a:endParaRPr>
          </a:p>
        </p:txBody>
      </p:sp>
      <p:sp>
        <p:nvSpPr>
          <p:cNvPr id="141" name="Google Shape;141;g2374df52e71_0_0"/>
          <p:cNvSpPr/>
          <p:nvPr/>
        </p:nvSpPr>
        <p:spPr>
          <a:xfrm>
            <a:off x="3737875" y="2218175"/>
            <a:ext cx="5264400" cy="13794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2374df52e71_0_0"/>
          <p:cNvSpPr txBox="1"/>
          <p:nvPr/>
        </p:nvSpPr>
        <p:spPr>
          <a:xfrm>
            <a:off x="3737875" y="2216075"/>
            <a:ext cx="5264400" cy="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ja" sz="1000" u="none" cap="none" strike="noStrike">
                <a:solidFill>
                  <a:schemeClr val="accent1"/>
                </a:solidFill>
                <a:latin typeface="Kosugi"/>
                <a:ea typeface="Kosugi"/>
                <a:cs typeface="Kosugi"/>
                <a:sym typeface="Kosugi"/>
              </a:rPr>
              <a:t>山都ラボに参加したい理由、期待していること（100-150字程度）</a:t>
            </a:r>
            <a:endParaRPr b="1" i="0" sz="1000" u="none" cap="none" strike="noStrike">
              <a:solidFill>
                <a:schemeClr val="accent1"/>
              </a:solidFill>
              <a:latin typeface="Kosugi"/>
              <a:ea typeface="Kosugi"/>
              <a:cs typeface="Kosugi"/>
              <a:sym typeface="Kosug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Kosugi"/>
              <a:ea typeface="Kosugi"/>
              <a:cs typeface="Kosugi"/>
              <a:sym typeface="Kosug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Kosugi"/>
              <a:ea typeface="Kosugi"/>
              <a:cs typeface="Kosugi"/>
              <a:sym typeface="Kosug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Kosugi"/>
              <a:ea typeface="Kosugi"/>
              <a:cs typeface="Kosugi"/>
              <a:sym typeface="Kosugi"/>
            </a:endParaRPr>
          </a:p>
        </p:txBody>
      </p:sp>
      <p:cxnSp>
        <p:nvCxnSpPr>
          <p:cNvPr id="143" name="Google Shape;143;g2374df52e71_0_0"/>
          <p:cNvCxnSpPr>
            <a:stCxn id="144" idx="2"/>
          </p:cNvCxnSpPr>
          <p:nvPr/>
        </p:nvCxnSpPr>
        <p:spPr>
          <a:xfrm>
            <a:off x="368425" y="2796275"/>
            <a:ext cx="0" cy="19137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4" name="Google Shape;144;g2374df52e71_0_0"/>
          <p:cNvSpPr txBox="1"/>
          <p:nvPr/>
        </p:nvSpPr>
        <p:spPr>
          <a:xfrm>
            <a:off x="158875" y="2457575"/>
            <a:ext cx="419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ja" sz="1000" u="none" cap="none" strike="noStrike">
                <a:solidFill>
                  <a:schemeClr val="dk1"/>
                </a:solidFill>
                <a:latin typeface="Kosugi"/>
                <a:ea typeface="Kosugi"/>
                <a:cs typeface="Kosugi"/>
                <a:sym typeface="Kosugi"/>
              </a:rPr>
              <a:t>昔</a:t>
            </a:r>
            <a:endParaRPr b="0" i="0" sz="1000" u="none" cap="none" strike="noStrike">
              <a:solidFill>
                <a:schemeClr val="dk1"/>
              </a:solidFill>
              <a:latin typeface="Kosugi"/>
              <a:ea typeface="Kosugi"/>
              <a:cs typeface="Kosugi"/>
              <a:sym typeface="Kosugi"/>
            </a:endParaRPr>
          </a:p>
        </p:txBody>
      </p:sp>
      <p:sp>
        <p:nvSpPr>
          <p:cNvPr id="145" name="Google Shape;145;g2374df52e71_0_0"/>
          <p:cNvSpPr txBox="1"/>
          <p:nvPr/>
        </p:nvSpPr>
        <p:spPr>
          <a:xfrm>
            <a:off x="158875" y="4702525"/>
            <a:ext cx="419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ja" sz="1000" u="none" cap="none" strike="noStrike">
                <a:solidFill>
                  <a:schemeClr val="dk1"/>
                </a:solidFill>
                <a:latin typeface="Kosugi"/>
                <a:ea typeface="Kosugi"/>
                <a:cs typeface="Kosugi"/>
                <a:sym typeface="Kosugi"/>
              </a:rPr>
              <a:t>今</a:t>
            </a:r>
            <a:endParaRPr b="0" i="0" sz="1000" u="none" cap="none" strike="noStrike">
              <a:solidFill>
                <a:schemeClr val="dk1"/>
              </a:solidFill>
              <a:latin typeface="Kosugi"/>
              <a:ea typeface="Kosugi"/>
              <a:cs typeface="Kosugi"/>
              <a:sym typeface="Kosugi"/>
            </a:endParaRPr>
          </a:p>
        </p:txBody>
      </p:sp>
      <p:sp>
        <p:nvSpPr>
          <p:cNvPr id="146" name="Google Shape;146;g2374df52e71_0_0"/>
          <p:cNvSpPr txBox="1"/>
          <p:nvPr/>
        </p:nvSpPr>
        <p:spPr>
          <a:xfrm>
            <a:off x="520825" y="2593775"/>
            <a:ext cx="2968500" cy="21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ja" sz="800" u="none" cap="none" strike="noStrike">
                <a:solidFill>
                  <a:srgbClr val="000000"/>
                </a:solidFill>
                <a:latin typeface="Kosugi"/>
                <a:ea typeface="Kosugi"/>
                <a:cs typeface="Kosugi"/>
                <a:sym typeface="Kosugi"/>
              </a:rPr>
              <a:t>【～小学校】</a:t>
            </a:r>
            <a:endParaRPr b="0" i="0" sz="800" u="none" cap="none" strike="noStrike">
              <a:solidFill>
                <a:srgbClr val="000000"/>
              </a:solidFill>
              <a:latin typeface="Kosugi"/>
              <a:ea typeface="Kosugi"/>
              <a:cs typeface="Kosugi"/>
              <a:sym typeface="Kosug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Kosugi"/>
              <a:ea typeface="Kosugi"/>
              <a:cs typeface="Kosugi"/>
              <a:sym typeface="Kosug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Kosugi"/>
              <a:ea typeface="Kosugi"/>
              <a:cs typeface="Kosugi"/>
              <a:sym typeface="Kosug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Kosugi"/>
              <a:ea typeface="Kosugi"/>
              <a:cs typeface="Kosugi"/>
              <a:sym typeface="Kosug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ja" sz="800" u="none" cap="none" strike="noStrike">
                <a:solidFill>
                  <a:srgbClr val="000000"/>
                </a:solidFill>
                <a:latin typeface="Kosugi"/>
                <a:ea typeface="Kosugi"/>
                <a:cs typeface="Kosugi"/>
                <a:sym typeface="Kosugi"/>
              </a:rPr>
              <a:t>【～中学校・高校】</a:t>
            </a:r>
            <a:endParaRPr b="0" i="0" sz="800" u="none" cap="none" strike="noStrike">
              <a:solidFill>
                <a:srgbClr val="000000"/>
              </a:solidFill>
              <a:latin typeface="Kosugi"/>
              <a:ea typeface="Kosugi"/>
              <a:cs typeface="Kosugi"/>
              <a:sym typeface="Kosug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Kosugi"/>
              <a:ea typeface="Kosugi"/>
              <a:cs typeface="Kosugi"/>
              <a:sym typeface="Kosug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Kosugi"/>
              <a:ea typeface="Kosugi"/>
              <a:cs typeface="Kosugi"/>
              <a:sym typeface="Kosug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Kosugi"/>
              <a:ea typeface="Kosugi"/>
              <a:cs typeface="Kosugi"/>
              <a:sym typeface="Kosug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ja" sz="800" u="none" cap="none" strike="noStrike">
                <a:solidFill>
                  <a:srgbClr val="000000"/>
                </a:solidFill>
                <a:latin typeface="Kosugi"/>
                <a:ea typeface="Kosugi"/>
                <a:cs typeface="Kosugi"/>
                <a:sym typeface="Kosugi"/>
              </a:rPr>
              <a:t>【～専門・大学・社会人デビュー】</a:t>
            </a:r>
            <a:endParaRPr b="0" i="0" sz="800" u="none" cap="none" strike="noStrike">
              <a:solidFill>
                <a:srgbClr val="000000"/>
              </a:solidFill>
              <a:latin typeface="Kosugi"/>
              <a:ea typeface="Kosugi"/>
              <a:cs typeface="Kosugi"/>
              <a:sym typeface="Kosug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Kosugi"/>
              <a:ea typeface="Kosugi"/>
              <a:cs typeface="Kosugi"/>
              <a:sym typeface="Kosug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Kosugi"/>
              <a:ea typeface="Kosugi"/>
              <a:cs typeface="Kosugi"/>
              <a:sym typeface="Kosug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Kosugi"/>
              <a:ea typeface="Kosugi"/>
              <a:cs typeface="Kosugi"/>
              <a:sym typeface="Kosug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ja" sz="800" u="none" cap="none" strike="noStrike">
                <a:solidFill>
                  <a:srgbClr val="000000"/>
                </a:solidFill>
                <a:latin typeface="Kosugi"/>
                <a:ea typeface="Kosugi"/>
                <a:cs typeface="Kosugi"/>
                <a:sym typeface="Kosugi"/>
              </a:rPr>
              <a:t>【～現在】</a:t>
            </a:r>
            <a:endParaRPr b="0" i="0" sz="800" u="none" cap="none" strike="noStrike">
              <a:solidFill>
                <a:srgbClr val="000000"/>
              </a:solidFill>
              <a:latin typeface="Kosugi"/>
              <a:ea typeface="Kosugi"/>
              <a:cs typeface="Kosugi"/>
              <a:sym typeface="Kosug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Kosugi"/>
              <a:ea typeface="Kosugi"/>
              <a:cs typeface="Kosugi"/>
              <a:sym typeface="Kosugi"/>
            </a:endParaRPr>
          </a:p>
        </p:txBody>
      </p:sp>
      <p:sp>
        <p:nvSpPr>
          <p:cNvPr id="147" name="Google Shape;147;g2374df52e71_0_0"/>
          <p:cNvSpPr/>
          <p:nvPr/>
        </p:nvSpPr>
        <p:spPr>
          <a:xfrm>
            <a:off x="3737975" y="3691825"/>
            <a:ext cx="5264400" cy="12948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2374df52e71_0_0"/>
          <p:cNvSpPr txBox="1"/>
          <p:nvPr/>
        </p:nvSpPr>
        <p:spPr>
          <a:xfrm>
            <a:off x="3737875" y="3703955"/>
            <a:ext cx="4158000" cy="7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ja" sz="1000" u="none" cap="none" strike="noStrike">
                <a:solidFill>
                  <a:schemeClr val="accent1"/>
                </a:solidFill>
                <a:latin typeface="Kosugi"/>
                <a:ea typeface="Kosugi"/>
                <a:cs typeface="Kosugi"/>
                <a:sym typeface="Kosugi"/>
              </a:rPr>
              <a:t>みんなが知らない自慢・一発芸・得意技</a:t>
            </a:r>
            <a:endParaRPr b="1" i="0" sz="1000" u="none" cap="none" strike="noStrike">
              <a:solidFill>
                <a:schemeClr val="accent1"/>
              </a:solidFill>
              <a:latin typeface="Kosugi"/>
              <a:ea typeface="Kosugi"/>
              <a:cs typeface="Kosugi"/>
              <a:sym typeface="Kosug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Kosugi"/>
              <a:ea typeface="Kosugi"/>
              <a:cs typeface="Kosugi"/>
              <a:sym typeface="Kosug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Kosugi"/>
              <a:ea typeface="Kosugi"/>
              <a:cs typeface="Kosugi"/>
              <a:sym typeface="Kosugi"/>
            </a:endParaRPr>
          </a:p>
        </p:txBody>
      </p:sp>
      <p:sp>
        <p:nvSpPr>
          <p:cNvPr id="149" name="Google Shape;149;g2374df52e71_0_0"/>
          <p:cNvSpPr txBox="1"/>
          <p:nvPr/>
        </p:nvSpPr>
        <p:spPr>
          <a:xfrm>
            <a:off x="86375" y="1270413"/>
            <a:ext cx="147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ja" sz="1200" u="none" cap="none" strike="noStrike">
                <a:solidFill>
                  <a:srgbClr val="000000"/>
                </a:solidFill>
                <a:latin typeface="Kosugi"/>
                <a:ea typeface="Kosugi"/>
                <a:cs typeface="Kosugi"/>
                <a:sym typeface="Kosugi"/>
              </a:rPr>
              <a:t>顔写真</a:t>
            </a:r>
            <a:endParaRPr b="0" i="0" sz="1200" u="none" cap="none" strike="noStrike">
              <a:solidFill>
                <a:srgbClr val="000000"/>
              </a:solidFill>
              <a:latin typeface="Kosugi"/>
              <a:ea typeface="Kosugi"/>
              <a:cs typeface="Kosugi"/>
              <a:sym typeface="Kosugi"/>
            </a:endParaRPr>
          </a:p>
        </p:txBody>
      </p:sp>
      <p:sp>
        <p:nvSpPr>
          <p:cNvPr id="150" name="Google Shape;150;g2374df52e71_0_0"/>
          <p:cNvSpPr txBox="1"/>
          <p:nvPr/>
        </p:nvSpPr>
        <p:spPr>
          <a:xfrm>
            <a:off x="62700" y="-115100"/>
            <a:ext cx="6903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latin typeface="Kosugi"/>
                <a:ea typeface="Kosugi"/>
                <a:cs typeface="Kosugi"/>
                <a:sym typeface="Kosugi"/>
              </a:rPr>
              <a:t>※このシート（プロフィール編）にご記入いただいた内容は、他オーナー・サポーターを含む関係者間で共有します</a:t>
            </a:r>
            <a:endParaRPr sz="900">
              <a:latin typeface="Kosugi"/>
              <a:ea typeface="Kosugi"/>
              <a:cs typeface="Kosugi"/>
              <a:sym typeface="Kosug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374df52e71_0_115"/>
          <p:cNvSpPr/>
          <p:nvPr/>
        </p:nvSpPr>
        <p:spPr>
          <a:xfrm>
            <a:off x="117775" y="117775"/>
            <a:ext cx="3093900" cy="58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" sz="1400" u="none" cap="none" strike="noStrike">
                <a:solidFill>
                  <a:srgbClr val="FFFFFF"/>
                </a:solidFill>
                <a:latin typeface="Kosugi"/>
                <a:ea typeface="Kosugi"/>
                <a:cs typeface="Kosugi"/>
                <a:sym typeface="Kosugi"/>
              </a:rPr>
              <a:t>R5山都ラボ　</a:t>
            </a:r>
            <a:r>
              <a:rPr lang="ja">
                <a:solidFill>
                  <a:srgbClr val="FFFFFF"/>
                </a:solidFill>
                <a:latin typeface="Kosugi"/>
                <a:ea typeface="Kosugi"/>
                <a:cs typeface="Kosugi"/>
                <a:sym typeface="Kosugi"/>
              </a:rPr>
              <a:t>プロジェクト</a:t>
            </a:r>
            <a:r>
              <a:rPr b="0" i="0" lang="ja" sz="1400" u="none" cap="none" strike="noStrike">
                <a:solidFill>
                  <a:srgbClr val="FFFFFF"/>
                </a:solidFill>
                <a:latin typeface="Kosugi"/>
                <a:ea typeface="Kosugi"/>
                <a:cs typeface="Kosugi"/>
                <a:sym typeface="Kosugi"/>
              </a:rPr>
              <a:t>シート</a:t>
            </a:r>
            <a:endParaRPr b="0" i="0" sz="1400" u="none" cap="none" strike="noStrike">
              <a:solidFill>
                <a:srgbClr val="FFFFFF"/>
              </a:solidFill>
              <a:latin typeface="Kosugi"/>
              <a:ea typeface="Kosugi"/>
              <a:cs typeface="Kosugi"/>
              <a:sym typeface="Kosug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" sz="1400" u="none" cap="none" strike="noStrike">
                <a:solidFill>
                  <a:srgbClr val="FFFFFF"/>
                </a:solidFill>
                <a:latin typeface="Kosugi"/>
                <a:ea typeface="Kosugi"/>
                <a:cs typeface="Kosugi"/>
                <a:sym typeface="Kosugi"/>
              </a:rPr>
              <a:t>プロジェクト編</a:t>
            </a:r>
            <a:endParaRPr b="0" i="0" sz="1400" u="none" cap="none" strike="noStrike">
              <a:solidFill>
                <a:srgbClr val="FFFFFF"/>
              </a:solidFill>
              <a:latin typeface="Kosugi"/>
              <a:ea typeface="Kosugi"/>
              <a:cs typeface="Kosugi"/>
              <a:sym typeface="Kosugi"/>
            </a:endParaRPr>
          </a:p>
        </p:txBody>
      </p:sp>
      <p:sp>
        <p:nvSpPr>
          <p:cNvPr id="156" name="Google Shape;156;g2374df52e71_0_115"/>
          <p:cNvSpPr/>
          <p:nvPr/>
        </p:nvSpPr>
        <p:spPr>
          <a:xfrm>
            <a:off x="3317025" y="117775"/>
            <a:ext cx="5685300" cy="5811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2374df52e71_0_115"/>
          <p:cNvSpPr txBox="1"/>
          <p:nvPr/>
        </p:nvSpPr>
        <p:spPr>
          <a:xfrm>
            <a:off x="3317025" y="117775"/>
            <a:ext cx="50844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ja" sz="1000" u="none" cap="none" strike="noStrike">
                <a:solidFill>
                  <a:schemeClr val="accent1"/>
                </a:solidFill>
                <a:latin typeface="Kosugi"/>
                <a:ea typeface="Kosugi"/>
                <a:cs typeface="Kosugi"/>
                <a:sym typeface="Kosugi"/>
              </a:rPr>
              <a:t>プロジェクト名</a:t>
            </a:r>
            <a:endParaRPr b="1" i="0" sz="1000" u="none" cap="none" strike="noStrike">
              <a:solidFill>
                <a:schemeClr val="accent1"/>
              </a:solidFill>
              <a:latin typeface="Kosugi"/>
              <a:ea typeface="Kosugi"/>
              <a:cs typeface="Kosugi"/>
              <a:sym typeface="Kosug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Kosugi"/>
              <a:ea typeface="Kosugi"/>
              <a:cs typeface="Kosugi"/>
              <a:sym typeface="Kosugi"/>
            </a:endParaRPr>
          </a:p>
        </p:txBody>
      </p:sp>
      <p:sp>
        <p:nvSpPr>
          <p:cNvPr id="158" name="Google Shape;158;g2374df52e71_0_115"/>
          <p:cNvSpPr/>
          <p:nvPr/>
        </p:nvSpPr>
        <p:spPr>
          <a:xfrm>
            <a:off x="117775" y="793125"/>
            <a:ext cx="8884500" cy="13308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2374df52e71_0_115"/>
          <p:cNvSpPr txBox="1"/>
          <p:nvPr/>
        </p:nvSpPr>
        <p:spPr>
          <a:xfrm>
            <a:off x="117775" y="793125"/>
            <a:ext cx="8818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ja" sz="1000" u="none" cap="none" strike="noStrike">
                <a:solidFill>
                  <a:schemeClr val="accent1"/>
                </a:solidFill>
                <a:latin typeface="Kosugi"/>
                <a:ea typeface="Kosugi"/>
                <a:cs typeface="Kosugi"/>
                <a:sym typeface="Kosugi"/>
              </a:rPr>
              <a:t>プロジェクトの概要（100-200字程度）</a:t>
            </a:r>
            <a:endParaRPr b="1" i="0" sz="1000" u="none" cap="none" strike="noStrike">
              <a:solidFill>
                <a:schemeClr val="accent1"/>
              </a:solidFill>
              <a:latin typeface="Kosugi"/>
              <a:ea typeface="Kosugi"/>
              <a:cs typeface="Kosugi"/>
              <a:sym typeface="Kosug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Kosugi"/>
              <a:ea typeface="Kosugi"/>
              <a:cs typeface="Kosugi"/>
              <a:sym typeface="Kosug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Kosugi"/>
              <a:ea typeface="Kosugi"/>
              <a:cs typeface="Kosugi"/>
              <a:sym typeface="Kosugi"/>
            </a:endParaRPr>
          </a:p>
        </p:txBody>
      </p:sp>
      <p:sp>
        <p:nvSpPr>
          <p:cNvPr id="160" name="Google Shape;160;g2374df52e71_0_115"/>
          <p:cNvSpPr/>
          <p:nvPr/>
        </p:nvSpPr>
        <p:spPr>
          <a:xfrm>
            <a:off x="117775" y="2376700"/>
            <a:ext cx="4375500" cy="18108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2374df52e71_0_115"/>
          <p:cNvSpPr/>
          <p:nvPr/>
        </p:nvSpPr>
        <p:spPr>
          <a:xfrm>
            <a:off x="4572000" y="2376700"/>
            <a:ext cx="4430400" cy="18108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2374df52e71_0_115"/>
          <p:cNvSpPr/>
          <p:nvPr/>
        </p:nvSpPr>
        <p:spPr>
          <a:xfrm>
            <a:off x="117775" y="4280725"/>
            <a:ext cx="8884500" cy="7389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2374df52e71_0_115"/>
          <p:cNvSpPr txBox="1"/>
          <p:nvPr/>
        </p:nvSpPr>
        <p:spPr>
          <a:xfrm>
            <a:off x="117775" y="4227525"/>
            <a:ext cx="8828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ja" sz="1000" u="none" cap="none" strike="noStrike">
                <a:solidFill>
                  <a:schemeClr val="accent1"/>
                </a:solidFill>
                <a:latin typeface="Kosugi"/>
                <a:ea typeface="Kosugi"/>
                <a:cs typeface="Kosugi"/>
                <a:sym typeface="Kosugi"/>
              </a:rPr>
              <a:t>プロジェクト支援金の使い道：</a:t>
            </a:r>
            <a:endParaRPr b="1" i="0" sz="1000" u="none" cap="none" strike="noStrike">
              <a:solidFill>
                <a:schemeClr val="accent1"/>
              </a:solidFill>
              <a:latin typeface="Kosugi"/>
              <a:ea typeface="Kosugi"/>
              <a:cs typeface="Kosugi"/>
              <a:sym typeface="Kosug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Kosugi"/>
              <a:ea typeface="Kosugi"/>
              <a:cs typeface="Kosugi"/>
              <a:sym typeface="Kosug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Kosugi"/>
              <a:ea typeface="Kosugi"/>
              <a:cs typeface="Kosugi"/>
              <a:sym typeface="Kosugi"/>
            </a:endParaRPr>
          </a:p>
        </p:txBody>
      </p:sp>
      <p:sp>
        <p:nvSpPr>
          <p:cNvPr id="164" name="Google Shape;164;g2374df52e71_0_115"/>
          <p:cNvSpPr txBox="1"/>
          <p:nvPr/>
        </p:nvSpPr>
        <p:spPr>
          <a:xfrm>
            <a:off x="117775" y="2371650"/>
            <a:ext cx="4296000" cy="1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ja" sz="1000" u="none" cap="none" strike="noStrike">
                <a:solidFill>
                  <a:schemeClr val="accent1"/>
                </a:solidFill>
                <a:latin typeface="Kosugi"/>
                <a:ea typeface="Kosugi"/>
                <a:cs typeface="Kosugi"/>
                <a:sym typeface="Kosugi"/>
              </a:rPr>
              <a:t>「やってみたい！」と思った理由や背景、原体験（100-150字程度）</a:t>
            </a:r>
            <a:endParaRPr b="1" i="0" sz="1000" u="none" cap="none" strike="noStrike">
              <a:solidFill>
                <a:schemeClr val="accent1"/>
              </a:solidFill>
              <a:latin typeface="Kosugi"/>
              <a:ea typeface="Kosugi"/>
              <a:cs typeface="Kosugi"/>
              <a:sym typeface="Kosug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Kosugi"/>
              <a:ea typeface="Kosugi"/>
              <a:cs typeface="Kosugi"/>
              <a:sym typeface="Kosug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Kosugi"/>
              <a:ea typeface="Kosugi"/>
              <a:cs typeface="Kosugi"/>
              <a:sym typeface="Kosug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Kosugi"/>
              <a:ea typeface="Kosugi"/>
              <a:cs typeface="Kosugi"/>
              <a:sym typeface="Kosug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Kosugi"/>
              <a:ea typeface="Kosugi"/>
              <a:cs typeface="Kosugi"/>
              <a:sym typeface="Kosugi"/>
            </a:endParaRPr>
          </a:p>
        </p:txBody>
      </p:sp>
      <p:sp>
        <p:nvSpPr>
          <p:cNvPr id="165" name="Google Shape;165;g2374df52e71_0_115"/>
          <p:cNvSpPr txBox="1"/>
          <p:nvPr/>
        </p:nvSpPr>
        <p:spPr>
          <a:xfrm>
            <a:off x="4570225" y="2371650"/>
            <a:ext cx="4375500" cy="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ja" sz="1000" u="none" cap="none" strike="noStrike">
                <a:solidFill>
                  <a:schemeClr val="accent1"/>
                </a:solidFill>
                <a:latin typeface="Kosugi"/>
                <a:ea typeface="Kosugi"/>
                <a:cs typeface="Kosugi"/>
                <a:sym typeface="Kosugi"/>
              </a:rPr>
              <a:t>誰にどんな価値を生み出しますか？（100-150字程度）</a:t>
            </a:r>
            <a:endParaRPr b="1" i="0" sz="1000" u="none" cap="none" strike="noStrike">
              <a:solidFill>
                <a:schemeClr val="accent1"/>
              </a:solidFill>
              <a:latin typeface="Kosugi"/>
              <a:ea typeface="Kosugi"/>
              <a:cs typeface="Kosugi"/>
              <a:sym typeface="Kosug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Kosugi"/>
              <a:ea typeface="Kosugi"/>
              <a:cs typeface="Kosugi"/>
              <a:sym typeface="Kosug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Kosugi"/>
              <a:ea typeface="Kosugi"/>
              <a:cs typeface="Kosugi"/>
              <a:sym typeface="Kosug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Kosugi"/>
              <a:ea typeface="Kosugi"/>
              <a:cs typeface="Kosugi"/>
              <a:sym typeface="Kosugi"/>
            </a:endParaRPr>
          </a:p>
        </p:txBody>
      </p:sp>
      <p:sp>
        <p:nvSpPr>
          <p:cNvPr id="166" name="Google Shape;166;g2374df52e71_0_115"/>
          <p:cNvSpPr/>
          <p:nvPr/>
        </p:nvSpPr>
        <p:spPr>
          <a:xfrm>
            <a:off x="1926325" y="2173363"/>
            <a:ext cx="541800" cy="1539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2374df52e71_0_115"/>
          <p:cNvSpPr/>
          <p:nvPr/>
        </p:nvSpPr>
        <p:spPr>
          <a:xfrm flipH="1" rot="10800000">
            <a:off x="6516300" y="2170825"/>
            <a:ext cx="541800" cy="153900"/>
          </a:xfrm>
          <a:prstGeom prst="triangle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2374df52e71_0_115"/>
          <p:cNvSpPr txBox="1"/>
          <p:nvPr/>
        </p:nvSpPr>
        <p:spPr>
          <a:xfrm>
            <a:off x="62700" y="-115100"/>
            <a:ext cx="5928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latin typeface="Kosugi"/>
                <a:ea typeface="Kosugi"/>
                <a:cs typeface="Kosugi"/>
                <a:sym typeface="Kosugi"/>
              </a:rPr>
              <a:t>※このシート（プロジェクト編）にご記入いただいた内容は、広く一般に公開する可能性があります</a:t>
            </a:r>
            <a:endParaRPr sz="900">
              <a:latin typeface="Kosugi"/>
              <a:ea typeface="Kosugi"/>
              <a:cs typeface="Kosugi"/>
              <a:sym typeface="Kosug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reen&amp;gray">
  <a:themeElements>
    <a:clrScheme name="Custom 347">
      <a:dk1>
        <a:srgbClr val="454F5B"/>
      </a:dk1>
      <a:lt1>
        <a:srgbClr val="FFFFFF"/>
      </a:lt1>
      <a:dk2>
        <a:srgbClr val="89929B"/>
      </a:dk2>
      <a:lt2>
        <a:srgbClr val="EFF1F3"/>
      </a:lt2>
      <a:accent1>
        <a:srgbClr val="3A7E41"/>
      </a:accent1>
      <a:accent2>
        <a:srgbClr val="E7E7E7"/>
      </a:accent2>
      <a:accent3>
        <a:srgbClr val="133331"/>
      </a:accent3>
      <a:accent4>
        <a:srgbClr val="CCC44E"/>
      </a:accent4>
      <a:accent5>
        <a:srgbClr val="39767D"/>
      </a:accent5>
      <a:accent6>
        <a:srgbClr val="CC4E56"/>
      </a:accent6>
      <a:hlink>
        <a:srgbClr val="454F5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